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94" r:id="rId4"/>
    <p:sldMasterId id="2147483723" r:id="rId5"/>
  </p:sldMasterIdLst>
  <p:notesMasterIdLst>
    <p:notesMasterId r:id="rId23"/>
  </p:notesMasterIdLst>
  <p:handoutMasterIdLst>
    <p:handoutMasterId r:id="rId24"/>
  </p:handoutMasterIdLst>
  <p:sldIdLst>
    <p:sldId id="275" r:id="rId6"/>
    <p:sldId id="375" r:id="rId7"/>
    <p:sldId id="441" r:id="rId8"/>
    <p:sldId id="504" r:id="rId9"/>
    <p:sldId id="377" r:id="rId10"/>
    <p:sldId id="435" r:id="rId11"/>
    <p:sldId id="415" r:id="rId12"/>
    <p:sldId id="437" r:id="rId13"/>
    <p:sldId id="439" r:id="rId14"/>
    <p:sldId id="440" r:id="rId15"/>
    <p:sldId id="498" r:id="rId16"/>
    <p:sldId id="500" r:id="rId17"/>
    <p:sldId id="501" r:id="rId18"/>
    <p:sldId id="508" r:id="rId19"/>
    <p:sldId id="502" r:id="rId20"/>
    <p:sldId id="430" r:id="rId21"/>
    <p:sldId id="434" r:id="rId22"/>
  </p:sldIdLst>
  <p:sldSz cx="9144000" cy="6858000" type="screen4x3"/>
  <p:notesSz cx="6718300" cy="9867900"/>
  <p:embeddedFontLst>
    <p:embeddedFont>
      <p:font typeface="Arial Bold" panose="020B0704020202020204" pitchFamily="34" charset="0"/>
      <p:bold r:id="rId25"/>
    </p:embeddedFont>
    <p:embeddedFont>
      <p:font typeface="Effra" panose="020B0604020202020204" charset="0"/>
      <p:regular r:id="rId26"/>
      <p:bold r:id="rId27"/>
      <p:italic r:id="rId28"/>
      <p:boldItalic r:id="rId29"/>
    </p:embeddedFont>
  </p:embeddedFontLst>
  <p:defaultTextStyle>
    <a:defPPr>
      <a:defRPr lang="en-GB"/>
    </a:defPPr>
    <a:lvl1pPr algn="l" rtl="0" fontAlgn="base">
      <a:spcBef>
        <a:spcPct val="0"/>
      </a:spcBef>
      <a:spcAft>
        <a:spcPct val="0"/>
      </a:spcAft>
      <a:defRPr sz="2000" kern="1200">
        <a:solidFill>
          <a:schemeClr val="tx2"/>
        </a:solidFill>
        <a:latin typeface="+mn-lt"/>
        <a:ea typeface="+mn-ea"/>
        <a:cs typeface="+mn-cs"/>
      </a:defRPr>
    </a:lvl1pPr>
    <a:lvl2pPr marL="457200" algn="l" rtl="0" fontAlgn="base">
      <a:spcBef>
        <a:spcPct val="0"/>
      </a:spcBef>
      <a:spcAft>
        <a:spcPct val="0"/>
      </a:spcAft>
      <a:defRPr sz="2000" kern="1200">
        <a:solidFill>
          <a:schemeClr val="tx2"/>
        </a:solidFill>
        <a:latin typeface="+mn-lt"/>
        <a:ea typeface="+mn-ea"/>
        <a:cs typeface="+mn-cs"/>
      </a:defRPr>
    </a:lvl2pPr>
    <a:lvl3pPr marL="914400" algn="l" rtl="0" fontAlgn="base">
      <a:spcBef>
        <a:spcPct val="0"/>
      </a:spcBef>
      <a:spcAft>
        <a:spcPct val="0"/>
      </a:spcAft>
      <a:defRPr sz="2000" kern="1200">
        <a:solidFill>
          <a:schemeClr val="tx2"/>
        </a:solidFill>
        <a:latin typeface="+mn-lt"/>
        <a:ea typeface="+mn-ea"/>
        <a:cs typeface="+mn-cs"/>
      </a:defRPr>
    </a:lvl3pPr>
    <a:lvl4pPr marL="1371600" algn="l" rtl="0" fontAlgn="base">
      <a:spcBef>
        <a:spcPct val="0"/>
      </a:spcBef>
      <a:spcAft>
        <a:spcPct val="0"/>
      </a:spcAft>
      <a:defRPr sz="2000" kern="1200">
        <a:solidFill>
          <a:schemeClr val="tx2"/>
        </a:solidFill>
        <a:latin typeface="+mn-lt"/>
        <a:ea typeface="+mn-ea"/>
        <a:cs typeface="+mn-cs"/>
      </a:defRPr>
    </a:lvl4pPr>
    <a:lvl5pPr marL="1828800" algn="l" rtl="0" fontAlgn="base">
      <a:spcBef>
        <a:spcPct val="0"/>
      </a:spcBef>
      <a:spcAft>
        <a:spcPct val="0"/>
      </a:spcAft>
      <a:defRPr sz="2000" kern="1200">
        <a:solidFill>
          <a:schemeClr val="tx2"/>
        </a:solidFill>
        <a:latin typeface="+mn-lt"/>
        <a:ea typeface="+mn-ea"/>
        <a:cs typeface="+mn-cs"/>
      </a:defRPr>
    </a:lvl5pPr>
    <a:lvl6pPr marL="2286000" algn="l" defTabSz="914400" rtl="0" eaLnBrk="1" latinLnBrk="0" hangingPunct="1">
      <a:defRPr sz="2000" kern="1200">
        <a:solidFill>
          <a:schemeClr val="tx2"/>
        </a:solidFill>
        <a:latin typeface="+mn-lt"/>
        <a:ea typeface="+mn-ea"/>
        <a:cs typeface="+mn-cs"/>
      </a:defRPr>
    </a:lvl6pPr>
    <a:lvl7pPr marL="2743200" algn="l" defTabSz="914400" rtl="0" eaLnBrk="1" latinLnBrk="0" hangingPunct="1">
      <a:defRPr sz="2000" kern="1200">
        <a:solidFill>
          <a:schemeClr val="tx2"/>
        </a:solidFill>
        <a:latin typeface="+mn-lt"/>
        <a:ea typeface="+mn-ea"/>
        <a:cs typeface="+mn-cs"/>
      </a:defRPr>
    </a:lvl7pPr>
    <a:lvl8pPr marL="3200400" algn="l" defTabSz="914400" rtl="0" eaLnBrk="1" latinLnBrk="0" hangingPunct="1">
      <a:defRPr sz="2000" kern="1200">
        <a:solidFill>
          <a:schemeClr val="tx2"/>
        </a:solidFill>
        <a:latin typeface="+mn-lt"/>
        <a:ea typeface="+mn-ea"/>
        <a:cs typeface="+mn-cs"/>
      </a:defRPr>
    </a:lvl8pPr>
    <a:lvl9pPr marL="3657600" algn="l" defTabSz="914400" rtl="0" eaLnBrk="1" latinLnBrk="0" hangingPunct="1">
      <a:defRPr sz="2000" kern="1200">
        <a:solidFill>
          <a:schemeClr val="tx2"/>
        </a:solidFill>
        <a:latin typeface="+mn-lt"/>
        <a:ea typeface="+mn-ea"/>
        <a:cs typeface="+mn-cs"/>
      </a:defRPr>
    </a:lvl9pPr>
  </p:defaultTextStyle>
  <p:extLst>
    <p:ext uri="{521415D9-36F7-43E2-AB2F-B90AF26B5E84}">
      <p14:sectionLst xmlns:p14="http://schemas.microsoft.com/office/powerpoint/2010/main">
        <p14:section name="Default Section" id="{3A5E02F2-72BE-4BC9-BF80-58C3BC96142D}">
          <p14:sldIdLst>
            <p14:sldId id="275"/>
            <p14:sldId id="375"/>
            <p14:sldId id="441"/>
            <p14:sldId id="504"/>
            <p14:sldId id="377"/>
            <p14:sldId id="435"/>
            <p14:sldId id="415"/>
            <p14:sldId id="437"/>
            <p14:sldId id="439"/>
            <p14:sldId id="440"/>
            <p14:sldId id="498"/>
            <p14:sldId id="500"/>
            <p14:sldId id="501"/>
            <p14:sldId id="508"/>
            <p14:sldId id="502"/>
            <p14:sldId id="430"/>
            <p14:sldId id="43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1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ly Pardoe" initials="SP" lastIdx="2" clrIdx="0">
    <p:extLst>
      <p:ext uri="{19B8F6BF-5375-455C-9EA6-DF929625EA0E}">
        <p15:presenceInfo xmlns:p15="http://schemas.microsoft.com/office/powerpoint/2012/main" userId="S::sy920327@reading.ac.uk::1b20c869-8852-441f-923c-49e0cd83d6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DEA"/>
    <a:srgbClr val="FFFDEF"/>
    <a:srgbClr val="FFFEF2"/>
    <a:srgbClr val="FDE6AB"/>
    <a:srgbClr val="D799A1"/>
    <a:srgbClr val="BF0071"/>
    <a:srgbClr val="7EAF35"/>
    <a:srgbClr val="F3F3F3"/>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396808-977A-454E-97E5-381CD61AA3B3}" v="2" dt="2025-10-06T15:18:12.340"/>
  </p1510:revLst>
</p1510:revInfo>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89" autoAdjust="0"/>
    <p:restoredTop sz="83333" autoAdjust="0"/>
  </p:normalViewPr>
  <p:slideViewPr>
    <p:cSldViewPr showGuides="1">
      <p:cViewPr varScale="1">
        <p:scale>
          <a:sx n="84" d="100"/>
          <a:sy n="84" d="100"/>
        </p:scale>
        <p:origin x="1532" y="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112" d="100"/>
          <a:sy n="112" d="100"/>
        </p:scale>
        <p:origin x="5190" y="96"/>
      </p:cViewPr>
      <p:guideLst>
        <p:guide orient="horz" pos="3108"/>
        <p:guide pos="211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1.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font" Target="fonts/font4.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3.fntdata"/><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 Target="slides/slide3.xml"/></Relationships>
</file>

<file path=ppt/diagrams/_rels/data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ata3.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ata4.xml.rels><?xml version="1.0" encoding="UTF-8" standalone="yes"?>
<Relationships xmlns="http://schemas.openxmlformats.org/package/2006/relationships"><Relationship Id="rId2" Type="http://schemas.openxmlformats.org/officeDocument/2006/relationships/image" Target="../media/image12.svg"/><Relationship Id="rId1" Type="http://schemas.openxmlformats.org/officeDocument/2006/relationships/image" Target="../media/image11.png"/></Relationships>
</file>

<file path=ppt/diagrams/_rels/data7.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3" Type="http://schemas.openxmlformats.org/officeDocument/2006/relationships/image" Target="../media/image14.svg"/><Relationship Id="rId7" Type="http://schemas.openxmlformats.org/officeDocument/2006/relationships/image" Target="../media/image18.sv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hyperlink" Target="http://www.reading.ac.uk/fees-and-funding" TargetMode="Externa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rawing3.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rawing4.xml.rels><?xml version="1.0" encoding="UTF-8" standalone="yes"?>
<Relationships xmlns="http://schemas.openxmlformats.org/package/2006/relationships"><Relationship Id="rId2" Type="http://schemas.openxmlformats.org/officeDocument/2006/relationships/image" Target="../media/image12.svg"/><Relationship Id="rId1" Type="http://schemas.openxmlformats.org/officeDocument/2006/relationships/image" Target="../media/image11.png"/></Relationships>
</file>

<file path=ppt/diagrams/_rels/drawing7.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hyperlink" Target="http://www.reading.ac.uk/fees-and-funding" TargetMode="External"/><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5D895B-4E97-41E7-8A78-7F281CB13BA3}" type="doc">
      <dgm:prSet loTypeId="urn:microsoft.com/office/officeart/2005/8/layout/equation2" loCatId="process" qsTypeId="urn:microsoft.com/office/officeart/2005/8/quickstyle/simple1" qsCatId="simple" csTypeId="urn:microsoft.com/office/officeart/2005/8/colors/accent1_2" csCatId="accent1" phldr="1"/>
      <dgm:spPr/>
    </dgm:pt>
    <dgm:pt modelId="{DA1C5F59-6395-4209-9882-336E5553C2AB}">
      <dgm:prSet phldrT="[Text]"/>
      <dgm:spPr/>
      <dgm:t>
        <a:bodyPr/>
        <a:lstStyle/>
        <a:p>
          <a:r>
            <a:rPr lang="en-GB" dirty="0"/>
            <a:t>Tuition Fees</a:t>
          </a:r>
        </a:p>
      </dgm:t>
    </dgm:pt>
    <dgm:pt modelId="{6B620D53-6212-433C-9879-E4F5B803118D}" type="parTrans" cxnId="{E2E95ED4-6136-413C-933A-C16C3213FA88}">
      <dgm:prSet/>
      <dgm:spPr/>
      <dgm:t>
        <a:bodyPr/>
        <a:lstStyle/>
        <a:p>
          <a:endParaRPr lang="en-GB"/>
        </a:p>
      </dgm:t>
    </dgm:pt>
    <dgm:pt modelId="{C75C4BD2-4399-4DC8-B818-017F17202CC0}" type="sibTrans" cxnId="{E2E95ED4-6136-413C-933A-C16C3213FA88}">
      <dgm:prSet/>
      <dgm:spPr/>
      <dgm:t>
        <a:bodyPr/>
        <a:lstStyle/>
        <a:p>
          <a:endParaRPr lang="en-GB"/>
        </a:p>
      </dgm:t>
    </dgm:pt>
    <dgm:pt modelId="{43F1ABAF-4853-4BE2-BA34-797DCFFDE352}">
      <dgm:prSet phldrT="[Text]"/>
      <dgm:spPr/>
      <dgm:t>
        <a:bodyPr/>
        <a:lstStyle/>
        <a:p>
          <a:r>
            <a:rPr lang="en-GB" dirty="0"/>
            <a:t>Living Costs</a:t>
          </a:r>
        </a:p>
      </dgm:t>
    </dgm:pt>
    <dgm:pt modelId="{17BEDED1-8AAB-45BA-B37E-532478ECD6FD}" type="parTrans" cxnId="{69D6902D-E235-4FC9-9CE4-BFE10F7CFBD1}">
      <dgm:prSet/>
      <dgm:spPr/>
      <dgm:t>
        <a:bodyPr/>
        <a:lstStyle/>
        <a:p>
          <a:endParaRPr lang="en-GB"/>
        </a:p>
      </dgm:t>
    </dgm:pt>
    <dgm:pt modelId="{79C9BE79-7AD2-4B35-91FF-4E944EAAEF9F}" type="sibTrans" cxnId="{69D6902D-E235-4FC9-9CE4-BFE10F7CFBD1}">
      <dgm:prSet/>
      <dgm:spPr/>
      <dgm:t>
        <a:bodyPr/>
        <a:lstStyle/>
        <a:p>
          <a:endParaRPr lang="en-GB"/>
        </a:p>
      </dgm:t>
    </dgm:pt>
    <dgm:pt modelId="{19F1C201-5181-401E-8184-40E9AB52791D}">
      <dgm:prSet phldrT="[Text]"/>
      <dgm:spPr/>
      <dgm:t>
        <a:bodyPr/>
        <a:lstStyle/>
        <a:p>
          <a:r>
            <a:rPr lang="en-GB" dirty="0"/>
            <a:t>Student Finance</a:t>
          </a:r>
        </a:p>
      </dgm:t>
    </dgm:pt>
    <dgm:pt modelId="{1D84B913-23F7-4A86-850C-23FE50D815FC}" type="parTrans" cxnId="{F9673E36-BBA1-4D39-B4F6-7557EE76A0DA}">
      <dgm:prSet/>
      <dgm:spPr/>
      <dgm:t>
        <a:bodyPr/>
        <a:lstStyle/>
        <a:p>
          <a:endParaRPr lang="en-GB"/>
        </a:p>
      </dgm:t>
    </dgm:pt>
    <dgm:pt modelId="{28533119-EDDF-486C-B3EE-2457AAAA065D}" type="sibTrans" cxnId="{F9673E36-BBA1-4D39-B4F6-7557EE76A0DA}">
      <dgm:prSet/>
      <dgm:spPr/>
      <dgm:t>
        <a:bodyPr/>
        <a:lstStyle/>
        <a:p>
          <a:endParaRPr lang="en-GB"/>
        </a:p>
      </dgm:t>
    </dgm:pt>
    <dgm:pt modelId="{A56B97F5-2722-439E-A740-644BD46371BC}" type="pres">
      <dgm:prSet presAssocID="{005D895B-4E97-41E7-8A78-7F281CB13BA3}" presName="Name0" presStyleCnt="0">
        <dgm:presLayoutVars>
          <dgm:dir/>
          <dgm:resizeHandles val="exact"/>
        </dgm:presLayoutVars>
      </dgm:prSet>
      <dgm:spPr/>
    </dgm:pt>
    <dgm:pt modelId="{7170449C-003F-427E-A658-1B139507D79D}" type="pres">
      <dgm:prSet presAssocID="{005D895B-4E97-41E7-8A78-7F281CB13BA3}" presName="vNodes" presStyleCnt="0"/>
      <dgm:spPr/>
    </dgm:pt>
    <dgm:pt modelId="{D893AA55-0315-44FE-A5CF-6F878B063CC2}" type="pres">
      <dgm:prSet presAssocID="{DA1C5F59-6395-4209-9882-336E5553C2AB}" presName="node" presStyleLbl="node1" presStyleIdx="0" presStyleCnt="3">
        <dgm:presLayoutVars>
          <dgm:bulletEnabled val="1"/>
        </dgm:presLayoutVars>
      </dgm:prSet>
      <dgm:spPr/>
    </dgm:pt>
    <dgm:pt modelId="{DDAE8CA7-11CD-43C5-91FC-B5AAAEAFD55D}" type="pres">
      <dgm:prSet presAssocID="{C75C4BD2-4399-4DC8-B818-017F17202CC0}" presName="spacerT" presStyleCnt="0"/>
      <dgm:spPr/>
    </dgm:pt>
    <dgm:pt modelId="{3F93F857-B016-4C11-9D9F-749C41C2A884}" type="pres">
      <dgm:prSet presAssocID="{C75C4BD2-4399-4DC8-B818-017F17202CC0}" presName="sibTrans" presStyleLbl="sibTrans2D1" presStyleIdx="0" presStyleCnt="2"/>
      <dgm:spPr/>
    </dgm:pt>
    <dgm:pt modelId="{97CA8B3C-F06C-4A63-ADD3-717B22C2EAAF}" type="pres">
      <dgm:prSet presAssocID="{C75C4BD2-4399-4DC8-B818-017F17202CC0}" presName="spacerB" presStyleCnt="0"/>
      <dgm:spPr/>
    </dgm:pt>
    <dgm:pt modelId="{8279B621-4418-48EF-BB2F-0B3B5DBC6BA5}" type="pres">
      <dgm:prSet presAssocID="{43F1ABAF-4853-4BE2-BA34-797DCFFDE352}" presName="node" presStyleLbl="node1" presStyleIdx="1" presStyleCnt="3">
        <dgm:presLayoutVars>
          <dgm:bulletEnabled val="1"/>
        </dgm:presLayoutVars>
      </dgm:prSet>
      <dgm:spPr/>
    </dgm:pt>
    <dgm:pt modelId="{0A000B24-E7DE-4212-AA29-5EEE1F49039B}" type="pres">
      <dgm:prSet presAssocID="{005D895B-4E97-41E7-8A78-7F281CB13BA3}" presName="sibTransLast" presStyleLbl="sibTrans2D1" presStyleIdx="1" presStyleCnt="2"/>
      <dgm:spPr/>
    </dgm:pt>
    <dgm:pt modelId="{0D59752C-4A65-495A-8679-89432E369CEE}" type="pres">
      <dgm:prSet presAssocID="{005D895B-4E97-41E7-8A78-7F281CB13BA3}" presName="connectorText" presStyleLbl="sibTrans2D1" presStyleIdx="1" presStyleCnt="2"/>
      <dgm:spPr/>
    </dgm:pt>
    <dgm:pt modelId="{1703FB1E-2C18-4DB3-8660-20A8C2CF3A9D}" type="pres">
      <dgm:prSet presAssocID="{005D895B-4E97-41E7-8A78-7F281CB13BA3}" presName="lastNode" presStyleLbl="node1" presStyleIdx="2" presStyleCnt="3">
        <dgm:presLayoutVars>
          <dgm:bulletEnabled val="1"/>
        </dgm:presLayoutVars>
      </dgm:prSet>
      <dgm:spPr/>
    </dgm:pt>
  </dgm:ptLst>
  <dgm:cxnLst>
    <dgm:cxn modelId="{2FEBDF21-FB97-460A-91D0-7C7F234D80F7}" type="presOf" srcId="{79C9BE79-7AD2-4B35-91FF-4E944EAAEF9F}" destId="{0D59752C-4A65-495A-8679-89432E369CEE}" srcOrd="1" destOrd="0" presId="urn:microsoft.com/office/officeart/2005/8/layout/equation2"/>
    <dgm:cxn modelId="{69D6902D-E235-4FC9-9CE4-BFE10F7CFBD1}" srcId="{005D895B-4E97-41E7-8A78-7F281CB13BA3}" destId="{43F1ABAF-4853-4BE2-BA34-797DCFFDE352}" srcOrd="1" destOrd="0" parTransId="{17BEDED1-8AAB-45BA-B37E-532478ECD6FD}" sibTransId="{79C9BE79-7AD2-4B35-91FF-4E944EAAEF9F}"/>
    <dgm:cxn modelId="{F9673E36-BBA1-4D39-B4F6-7557EE76A0DA}" srcId="{005D895B-4E97-41E7-8A78-7F281CB13BA3}" destId="{19F1C201-5181-401E-8184-40E9AB52791D}" srcOrd="2" destOrd="0" parTransId="{1D84B913-23F7-4A86-850C-23FE50D815FC}" sibTransId="{28533119-EDDF-486C-B3EE-2457AAAA065D}"/>
    <dgm:cxn modelId="{B0232C7E-12ED-4A42-A124-EACA65E2B6A4}" type="presOf" srcId="{005D895B-4E97-41E7-8A78-7F281CB13BA3}" destId="{A56B97F5-2722-439E-A740-644BD46371BC}" srcOrd="0" destOrd="0" presId="urn:microsoft.com/office/officeart/2005/8/layout/equation2"/>
    <dgm:cxn modelId="{CF0A3A98-4E9D-406E-AE17-665126E70EA0}" type="presOf" srcId="{C75C4BD2-4399-4DC8-B818-017F17202CC0}" destId="{3F93F857-B016-4C11-9D9F-749C41C2A884}" srcOrd="0" destOrd="0" presId="urn:microsoft.com/office/officeart/2005/8/layout/equation2"/>
    <dgm:cxn modelId="{A796C2AD-5A46-405F-B2CA-A710373A4409}" type="presOf" srcId="{79C9BE79-7AD2-4B35-91FF-4E944EAAEF9F}" destId="{0A000B24-E7DE-4212-AA29-5EEE1F49039B}" srcOrd="0" destOrd="0" presId="urn:microsoft.com/office/officeart/2005/8/layout/equation2"/>
    <dgm:cxn modelId="{5A43CAB7-EC06-4E3B-8525-D87C60A50F53}" type="presOf" srcId="{DA1C5F59-6395-4209-9882-336E5553C2AB}" destId="{D893AA55-0315-44FE-A5CF-6F878B063CC2}" srcOrd="0" destOrd="0" presId="urn:microsoft.com/office/officeart/2005/8/layout/equation2"/>
    <dgm:cxn modelId="{C87BCECB-2B75-4277-8881-1A1283BD225A}" type="presOf" srcId="{19F1C201-5181-401E-8184-40E9AB52791D}" destId="{1703FB1E-2C18-4DB3-8660-20A8C2CF3A9D}" srcOrd="0" destOrd="0" presId="urn:microsoft.com/office/officeart/2005/8/layout/equation2"/>
    <dgm:cxn modelId="{E2E95ED4-6136-413C-933A-C16C3213FA88}" srcId="{005D895B-4E97-41E7-8A78-7F281CB13BA3}" destId="{DA1C5F59-6395-4209-9882-336E5553C2AB}" srcOrd="0" destOrd="0" parTransId="{6B620D53-6212-433C-9879-E4F5B803118D}" sibTransId="{C75C4BD2-4399-4DC8-B818-017F17202CC0}"/>
    <dgm:cxn modelId="{9C228AF7-480A-4D26-BEDA-A53FF4331FA7}" type="presOf" srcId="{43F1ABAF-4853-4BE2-BA34-797DCFFDE352}" destId="{8279B621-4418-48EF-BB2F-0B3B5DBC6BA5}" srcOrd="0" destOrd="0" presId="urn:microsoft.com/office/officeart/2005/8/layout/equation2"/>
    <dgm:cxn modelId="{B2627E2F-D62C-496A-B4D5-8E8EC4AC6D94}" type="presParOf" srcId="{A56B97F5-2722-439E-A740-644BD46371BC}" destId="{7170449C-003F-427E-A658-1B139507D79D}" srcOrd="0" destOrd="0" presId="urn:microsoft.com/office/officeart/2005/8/layout/equation2"/>
    <dgm:cxn modelId="{AE06882F-15C7-4958-B651-09447DAB783A}" type="presParOf" srcId="{7170449C-003F-427E-A658-1B139507D79D}" destId="{D893AA55-0315-44FE-A5CF-6F878B063CC2}" srcOrd="0" destOrd="0" presId="urn:microsoft.com/office/officeart/2005/8/layout/equation2"/>
    <dgm:cxn modelId="{680CCE4B-D0F7-4366-96E7-7195B70E230B}" type="presParOf" srcId="{7170449C-003F-427E-A658-1B139507D79D}" destId="{DDAE8CA7-11CD-43C5-91FC-B5AAAEAFD55D}" srcOrd="1" destOrd="0" presId="urn:microsoft.com/office/officeart/2005/8/layout/equation2"/>
    <dgm:cxn modelId="{FBAE0584-19F1-461C-BF71-28E26CE0F74A}" type="presParOf" srcId="{7170449C-003F-427E-A658-1B139507D79D}" destId="{3F93F857-B016-4C11-9D9F-749C41C2A884}" srcOrd="2" destOrd="0" presId="urn:microsoft.com/office/officeart/2005/8/layout/equation2"/>
    <dgm:cxn modelId="{940994DE-FC0A-4CEB-B7DB-2270B827E58B}" type="presParOf" srcId="{7170449C-003F-427E-A658-1B139507D79D}" destId="{97CA8B3C-F06C-4A63-ADD3-717B22C2EAAF}" srcOrd="3" destOrd="0" presId="urn:microsoft.com/office/officeart/2005/8/layout/equation2"/>
    <dgm:cxn modelId="{90C7BE94-80F1-4A9F-B2A6-9D8B53FB819F}" type="presParOf" srcId="{7170449C-003F-427E-A658-1B139507D79D}" destId="{8279B621-4418-48EF-BB2F-0B3B5DBC6BA5}" srcOrd="4" destOrd="0" presId="urn:microsoft.com/office/officeart/2005/8/layout/equation2"/>
    <dgm:cxn modelId="{26478EAD-7CB7-41A3-804B-9C5DB62B3385}" type="presParOf" srcId="{A56B97F5-2722-439E-A740-644BD46371BC}" destId="{0A000B24-E7DE-4212-AA29-5EEE1F49039B}" srcOrd="1" destOrd="0" presId="urn:microsoft.com/office/officeart/2005/8/layout/equation2"/>
    <dgm:cxn modelId="{DBD6D8D4-ECC5-4015-A8B8-773625AE407A}" type="presParOf" srcId="{0A000B24-E7DE-4212-AA29-5EEE1F49039B}" destId="{0D59752C-4A65-495A-8679-89432E369CEE}" srcOrd="0" destOrd="0" presId="urn:microsoft.com/office/officeart/2005/8/layout/equation2"/>
    <dgm:cxn modelId="{15284449-FCBF-4D2D-8DD7-BD3B0C7FDCCD}" type="presParOf" srcId="{A56B97F5-2722-439E-A740-644BD46371BC}" destId="{1703FB1E-2C18-4DB3-8660-20A8C2CF3A9D}"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56CCB1-AC54-4135-9E31-19C1126604A2}"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en-GB"/>
        </a:p>
      </dgm:t>
    </dgm:pt>
    <dgm:pt modelId="{F5419042-D8DD-4437-8562-1943EF32A6C5}">
      <dgm:prSet phldrT="[Text]"/>
      <dgm:spPr/>
      <dgm:t>
        <a:bodyPr/>
        <a:lstStyle/>
        <a:p>
          <a:r>
            <a:rPr lang="en-GB" b="1" u="sng" dirty="0"/>
            <a:t>Tuition Fees</a:t>
          </a:r>
        </a:p>
      </dgm:t>
    </dgm:pt>
    <dgm:pt modelId="{1870412B-B15E-4B15-9069-9F5C5D1CE45D}" type="parTrans" cxnId="{C486E824-A888-408B-865A-0288BF7A2AB0}">
      <dgm:prSet/>
      <dgm:spPr/>
      <dgm:t>
        <a:bodyPr/>
        <a:lstStyle/>
        <a:p>
          <a:endParaRPr lang="en-GB"/>
        </a:p>
      </dgm:t>
    </dgm:pt>
    <dgm:pt modelId="{EB32BD9F-9EFF-4683-8917-782472E974EB}" type="sibTrans" cxnId="{C486E824-A888-408B-865A-0288BF7A2AB0}">
      <dgm:prSet/>
      <dgm:spPr/>
      <dgm:t>
        <a:bodyPr/>
        <a:lstStyle/>
        <a:p>
          <a:endParaRPr lang="en-GB"/>
        </a:p>
      </dgm:t>
    </dgm:pt>
    <dgm:pt modelId="{9043F5DA-2CEE-4C01-92C0-7E1749F563F5}">
      <dgm:prSet phldrT="[Text]"/>
      <dgm:spPr/>
      <dgm:t>
        <a:bodyPr/>
        <a:lstStyle/>
        <a:p>
          <a:r>
            <a:rPr lang="en-GB" dirty="0"/>
            <a:t>The Fees for your course at university.</a:t>
          </a:r>
        </a:p>
      </dgm:t>
    </dgm:pt>
    <dgm:pt modelId="{0C05050F-A5C7-4644-A155-EBE1B8B64CC1}" type="parTrans" cxnId="{678B1F97-0469-40EE-A50F-09343AA72677}">
      <dgm:prSet/>
      <dgm:spPr/>
      <dgm:t>
        <a:bodyPr/>
        <a:lstStyle/>
        <a:p>
          <a:endParaRPr lang="en-GB"/>
        </a:p>
      </dgm:t>
    </dgm:pt>
    <dgm:pt modelId="{158E3014-AD97-4C27-8BDE-8C995A629C60}" type="sibTrans" cxnId="{678B1F97-0469-40EE-A50F-09343AA72677}">
      <dgm:prSet/>
      <dgm:spPr/>
      <dgm:t>
        <a:bodyPr/>
        <a:lstStyle/>
        <a:p>
          <a:endParaRPr lang="en-GB"/>
        </a:p>
      </dgm:t>
    </dgm:pt>
    <dgm:pt modelId="{2B64AEEF-C6CE-4D78-A37E-62455E16A257}">
      <dgm:prSet phldrT="[Text]"/>
      <dgm:spPr/>
      <dgm:t>
        <a:bodyPr/>
        <a:lstStyle/>
        <a:p>
          <a:r>
            <a:rPr lang="en-GB" dirty="0"/>
            <a:t>A </a:t>
          </a:r>
          <a:r>
            <a:rPr lang="en-GB" b="1" dirty="0"/>
            <a:t>loan</a:t>
          </a:r>
          <a:r>
            <a:rPr lang="en-GB" dirty="0"/>
            <a:t> from the government can pay for this. </a:t>
          </a:r>
        </a:p>
      </dgm:t>
    </dgm:pt>
    <dgm:pt modelId="{C236238B-BA7A-4F44-8EC9-094644FF6140}" type="parTrans" cxnId="{BCFCEED3-A124-43DD-8839-9273A30E282E}">
      <dgm:prSet/>
      <dgm:spPr/>
      <dgm:t>
        <a:bodyPr/>
        <a:lstStyle/>
        <a:p>
          <a:endParaRPr lang="en-GB"/>
        </a:p>
      </dgm:t>
    </dgm:pt>
    <dgm:pt modelId="{D9385471-7B8E-44F3-A454-E915DA6A5048}" type="sibTrans" cxnId="{BCFCEED3-A124-43DD-8839-9273A30E282E}">
      <dgm:prSet/>
      <dgm:spPr/>
      <dgm:t>
        <a:bodyPr/>
        <a:lstStyle/>
        <a:p>
          <a:endParaRPr lang="en-GB"/>
        </a:p>
      </dgm:t>
    </dgm:pt>
    <dgm:pt modelId="{D4D8CAD3-27EE-4B5F-8181-EF41A28AF0D3}">
      <dgm:prSet phldrT="[Text]"/>
      <dgm:spPr/>
      <dgm:t>
        <a:bodyPr/>
        <a:lstStyle/>
        <a:p>
          <a:r>
            <a:rPr lang="en-GB" b="1" u="sng" dirty="0"/>
            <a:t>Living Costs</a:t>
          </a:r>
        </a:p>
      </dgm:t>
    </dgm:pt>
    <dgm:pt modelId="{99C1C84A-8C19-4D49-B906-4AB37D0EF1B8}" type="parTrans" cxnId="{FDEA2D0D-E625-458E-A1D7-7755F8995B13}">
      <dgm:prSet/>
      <dgm:spPr/>
      <dgm:t>
        <a:bodyPr/>
        <a:lstStyle/>
        <a:p>
          <a:endParaRPr lang="en-GB"/>
        </a:p>
      </dgm:t>
    </dgm:pt>
    <dgm:pt modelId="{976C8599-8C70-4B55-BED1-403061A87F68}" type="sibTrans" cxnId="{FDEA2D0D-E625-458E-A1D7-7755F8995B13}">
      <dgm:prSet/>
      <dgm:spPr/>
      <dgm:t>
        <a:bodyPr/>
        <a:lstStyle/>
        <a:p>
          <a:endParaRPr lang="en-GB"/>
        </a:p>
      </dgm:t>
    </dgm:pt>
    <dgm:pt modelId="{7E0FBFBE-6F3B-4089-9A83-28E9258FC25C}">
      <dgm:prSet phldrT="[Text]"/>
      <dgm:spPr/>
      <dgm:t>
        <a:bodyPr/>
        <a:lstStyle/>
        <a:p>
          <a:r>
            <a:rPr lang="en-GB" dirty="0"/>
            <a:t>Things like rent, food, course books and travel that you need to pay for while you’re studying.</a:t>
          </a:r>
        </a:p>
      </dgm:t>
    </dgm:pt>
    <dgm:pt modelId="{CD03015A-6102-4FB9-A0F9-FF4D666F7562}" type="parTrans" cxnId="{5B61C57E-0685-4C09-A1E5-079DA04689BE}">
      <dgm:prSet/>
      <dgm:spPr/>
      <dgm:t>
        <a:bodyPr/>
        <a:lstStyle/>
        <a:p>
          <a:endParaRPr lang="en-GB"/>
        </a:p>
      </dgm:t>
    </dgm:pt>
    <dgm:pt modelId="{3437C947-E625-4316-84A2-043F1BF39A6C}" type="sibTrans" cxnId="{5B61C57E-0685-4C09-A1E5-079DA04689BE}">
      <dgm:prSet/>
      <dgm:spPr/>
      <dgm:t>
        <a:bodyPr/>
        <a:lstStyle/>
        <a:p>
          <a:endParaRPr lang="en-GB"/>
        </a:p>
      </dgm:t>
    </dgm:pt>
    <dgm:pt modelId="{0346741F-F561-4D3F-A955-37E330EFDC91}">
      <dgm:prSet phldrT="[Text]"/>
      <dgm:spPr/>
      <dgm:t>
        <a:bodyPr/>
        <a:lstStyle/>
        <a:p>
          <a:r>
            <a:rPr lang="en-GB" dirty="0"/>
            <a:t>A </a:t>
          </a:r>
          <a:r>
            <a:rPr lang="en-GB" b="1" dirty="0"/>
            <a:t>loan</a:t>
          </a:r>
          <a:r>
            <a:rPr lang="en-GB" dirty="0"/>
            <a:t> from the government can pay for this.</a:t>
          </a:r>
        </a:p>
      </dgm:t>
    </dgm:pt>
    <dgm:pt modelId="{797B291F-6333-4587-ABFF-781ADFA4620F}" type="parTrans" cxnId="{6BF35D61-FED7-4D14-AE3A-6BDE6036AA76}">
      <dgm:prSet/>
      <dgm:spPr/>
      <dgm:t>
        <a:bodyPr/>
        <a:lstStyle/>
        <a:p>
          <a:endParaRPr lang="en-GB"/>
        </a:p>
      </dgm:t>
    </dgm:pt>
    <dgm:pt modelId="{44F61ADB-2F08-4172-903D-FE31B55E1A46}" type="sibTrans" cxnId="{6BF35D61-FED7-4D14-AE3A-6BDE6036AA76}">
      <dgm:prSet/>
      <dgm:spPr/>
      <dgm:t>
        <a:bodyPr/>
        <a:lstStyle/>
        <a:p>
          <a:endParaRPr lang="en-GB"/>
        </a:p>
      </dgm:t>
    </dgm:pt>
    <dgm:pt modelId="{C788C19E-197D-4F1D-B7F2-BD60A913F11B}">
      <dgm:prSet phldrT="[Text]"/>
      <dgm:spPr/>
      <dgm:t>
        <a:bodyPr/>
        <a:lstStyle/>
        <a:p>
          <a:r>
            <a:rPr lang="en-GB" dirty="0"/>
            <a:t>You don’t have to pay any money upfront for this.</a:t>
          </a:r>
        </a:p>
      </dgm:t>
    </dgm:pt>
    <dgm:pt modelId="{700A99DC-44B0-4F2B-B767-308AAEBB3EBD}" type="parTrans" cxnId="{23EB7E9C-4098-4D0C-82C8-9AC33512E53F}">
      <dgm:prSet/>
      <dgm:spPr/>
      <dgm:t>
        <a:bodyPr/>
        <a:lstStyle/>
        <a:p>
          <a:endParaRPr lang="en-GB"/>
        </a:p>
      </dgm:t>
    </dgm:pt>
    <dgm:pt modelId="{6CEDFF3C-D076-44C6-9D60-51277CB6335D}" type="sibTrans" cxnId="{23EB7E9C-4098-4D0C-82C8-9AC33512E53F}">
      <dgm:prSet/>
      <dgm:spPr/>
      <dgm:t>
        <a:bodyPr/>
        <a:lstStyle/>
        <a:p>
          <a:endParaRPr lang="en-GB"/>
        </a:p>
      </dgm:t>
    </dgm:pt>
    <dgm:pt modelId="{402CF2F8-E970-4F8C-9A51-4FC169262C0F}">
      <dgm:prSet phldrT="[Text]"/>
      <dgm:spPr/>
      <dgm:t>
        <a:bodyPr/>
        <a:lstStyle/>
        <a:p>
          <a:r>
            <a:rPr lang="en-GB" dirty="0"/>
            <a:t>You don’t have to pay any money upfront for this.</a:t>
          </a:r>
        </a:p>
      </dgm:t>
    </dgm:pt>
    <dgm:pt modelId="{EF689D7F-263A-4357-A560-35A88915EB33}" type="parTrans" cxnId="{C1C19FE6-723D-43ED-B6EB-357414D5AB22}">
      <dgm:prSet/>
      <dgm:spPr/>
      <dgm:t>
        <a:bodyPr/>
        <a:lstStyle/>
        <a:p>
          <a:endParaRPr lang="en-GB"/>
        </a:p>
      </dgm:t>
    </dgm:pt>
    <dgm:pt modelId="{2F850C4F-3B24-43CB-B6DB-C28380E70454}" type="sibTrans" cxnId="{C1C19FE6-723D-43ED-B6EB-357414D5AB22}">
      <dgm:prSet/>
      <dgm:spPr/>
      <dgm:t>
        <a:bodyPr/>
        <a:lstStyle/>
        <a:p>
          <a:endParaRPr lang="en-GB"/>
        </a:p>
      </dgm:t>
    </dgm:pt>
    <dgm:pt modelId="{1CEC363A-0E54-4179-9D6F-75B6C9E6D513}">
      <dgm:prSet phldrT="[Text]"/>
      <dgm:spPr/>
      <dgm:t>
        <a:bodyPr/>
        <a:lstStyle/>
        <a:p>
          <a:r>
            <a:rPr lang="en-GB" dirty="0"/>
            <a:t>Also called the ‘Maintenance Loan’</a:t>
          </a:r>
        </a:p>
      </dgm:t>
    </dgm:pt>
    <dgm:pt modelId="{3EA4C639-C278-48FC-B975-107298D08C49}" type="parTrans" cxnId="{8DA87D50-13A0-4DC5-8A5A-8C1B4EF0D6EF}">
      <dgm:prSet/>
      <dgm:spPr/>
      <dgm:t>
        <a:bodyPr/>
        <a:lstStyle/>
        <a:p>
          <a:endParaRPr lang="en-GB"/>
        </a:p>
      </dgm:t>
    </dgm:pt>
    <dgm:pt modelId="{ACA1878E-5562-4E9B-A784-E1294142481B}" type="sibTrans" cxnId="{8DA87D50-13A0-4DC5-8A5A-8C1B4EF0D6EF}">
      <dgm:prSet/>
      <dgm:spPr/>
      <dgm:t>
        <a:bodyPr/>
        <a:lstStyle/>
        <a:p>
          <a:endParaRPr lang="en-GB"/>
        </a:p>
      </dgm:t>
    </dgm:pt>
    <dgm:pt modelId="{D692D02E-7EE0-4812-BA7F-1BF35F90234D}" type="pres">
      <dgm:prSet presAssocID="{0056CCB1-AC54-4135-9E31-19C1126604A2}" presName="linear" presStyleCnt="0">
        <dgm:presLayoutVars>
          <dgm:dir/>
          <dgm:resizeHandles val="exact"/>
        </dgm:presLayoutVars>
      </dgm:prSet>
      <dgm:spPr/>
    </dgm:pt>
    <dgm:pt modelId="{86832E43-E48F-4DB9-8259-F0D27BCF9B66}" type="pres">
      <dgm:prSet presAssocID="{F5419042-D8DD-4437-8562-1943EF32A6C5}" presName="comp" presStyleCnt="0"/>
      <dgm:spPr/>
    </dgm:pt>
    <dgm:pt modelId="{A9DE02E0-64D8-4ABC-B3C7-6FC743FE1E4A}" type="pres">
      <dgm:prSet presAssocID="{F5419042-D8DD-4437-8562-1943EF32A6C5}" presName="box" presStyleLbl="node1" presStyleIdx="0" presStyleCnt="2" custLinFactNeighborX="-410"/>
      <dgm:spPr/>
    </dgm:pt>
    <dgm:pt modelId="{560B404D-7172-4F86-B65F-A38688A1275D}" type="pres">
      <dgm:prSet presAssocID="{F5419042-D8DD-4437-8562-1943EF32A6C5}" presName="img" presStyleLbl="fgImgPlac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l="-6000" r="-6000"/>
          </a:stretch>
        </a:blipFill>
      </dgm:spPr>
      <dgm:extLst>
        <a:ext uri="{E40237B7-FDA0-4F09-8148-C483321AD2D9}">
          <dgm14:cNvPr xmlns:dgm14="http://schemas.microsoft.com/office/drawing/2010/diagram" id="0" name="" descr="Schoolhouse"/>
        </a:ext>
      </dgm:extLst>
    </dgm:pt>
    <dgm:pt modelId="{C484F552-AF6E-40AE-BE7B-71EB93F66B11}" type="pres">
      <dgm:prSet presAssocID="{F5419042-D8DD-4437-8562-1943EF32A6C5}" presName="text" presStyleLbl="node1" presStyleIdx="0" presStyleCnt="2">
        <dgm:presLayoutVars>
          <dgm:bulletEnabled val="1"/>
        </dgm:presLayoutVars>
      </dgm:prSet>
      <dgm:spPr/>
    </dgm:pt>
    <dgm:pt modelId="{1F834DD8-DDAA-4FCE-AB94-9BC7695D1E28}" type="pres">
      <dgm:prSet presAssocID="{EB32BD9F-9EFF-4683-8917-782472E974EB}" presName="spacer" presStyleCnt="0"/>
      <dgm:spPr/>
    </dgm:pt>
    <dgm:pt modelId="{92B94E0D-AF48-42B0-AF86-75C0C20B4944}" type="pres">
      <dgm:prSet presAssocID="{D4D8CAD3-27EE-4B5F-8181-EF41A28AF0D3}" presName="comp" presStyleCnt="0"/>
      <dgm:spPr/>
    </dgm:pt>
    <dgm:pt modelId="{D970769E-DAF5-4C26-B80C-A113E2CD6930}" type="pres">
      <dgm:prSet presAssocID="{D4D8CAD3-27EE-4B5F-8181-EF41A28AF0D3}" presName="box" presStyleLbl="node1" presStyleIdx="1" presStyleCnt="2"/>
      <dgm:spPr/>
    </dgm:pt>
    <dgm:pt modelId="{3E1875AF-7DE8-44DC-88CD-F7B9AE20BB01}" type="pres">
      <dgm:prSet presAssocID="{D4D8CAD3-27EE-4B5F-8181-EF41A28AF0D3}" presName="img" presStyleLbl="fgImgPlac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6000" r="-6000"/>
          </a:stretch>
        </a:blipFill>
      </dgm:spPr>
      <dgm:extLst>
        <a:ext uri="{E40237B7-FDA0-4F09-8148-C483321AD2D9}">
          <dgm14:cNvPr xmlns:dgm14="http://schemas.microsoft.com/office/drawing/2010/diagram" id="0" name="" descr="Piggy Bank"/>
        </a:ext>
      </dgm:extLst>
    </dgm:pt>
    <dgm:pt modelId="{7B72539B-4962-478E-8E8C-180E54B52EEF}" type="pres">
      <dgm:prSet presAssocID="{D4D8CAD3-27EE-4B5F-8181-EF41A28AF0D3}" presName="text" presStyleLbl="node1" presStyleIdx="1" presStyleCnt="2">
        <dgm:presLayoutVars>
          <dgm:bulletEnabled val="1"/>
        </dgm:presLayoutVars>
      </dgm:prSet>
      <dgm:spPr/>
    </dgm:pt>
  </dgm:ptLst>
  <dgm:cxnLst>
    <dgm:cxn modelId="{FDEA2D0D-E625-458E-A1D7-7755F8995B13}" srcId="{0056CCB1-AC54-4135-9E31-19C1126604A2}" destId="{D4D8CAD3-27EE-4B5F-8181-EF41A28AF0D3}" srcOrd="1" destOrd="0" parTransId="{99C1C84A-8C19-4D49-B906-4AB37D0EF1B8}" sibTransId="{976C8599-8C70-4B55-BED1-403061A87F68}"/>
    <dgm:cxn modelId="{91D7A411-1553-491D-A786-EAE1BF269237}" type="presOf" srcId="{402CF2F8-E970-4F8C-9A51-4FC169262C0F}" destId="{7B72539B-4962-478E-8E8C-180E54B52EEF}" srcOrd="1" destOrd="3" presId="urn:microsoft.com/office/officeart/2005/8/layout/vList4"/>
    <dgm:cxn modelId="{85C04714-ED2B-492B-B012-41554230F5E4}" type="presOf" srcId="{1CEC363A-0E54-4179-9D6F-75B6C9E6D513}" destId="{7B72539B-4962-478E-8E8C-180E54B52EEF}" srcOrd="1" destOrd="4" presId="urn:microsoft.com/office/officeart/2005/8/layout/vList4"/>
    <dgm:cxn modelId="{14E60B20-E7E2-42B7-8A06-D666A62FF9A7}" type="presOf" srcId="{9043F5DA-2CEE-4C01-92C0-7E1749F563F5}" destId="{A9DE02E0-64D8-4ABC-B3C7-6FC743FE1E4A}" srcOrd="0" destOrd="1" presId="urn:microsoft.com/office/officeart/2005/8/layout/vList4"/>
    <dgm:cxn modelId="{C486E824-A888-408B-865A-0288BF7A2AB0}" srcId="{0056CCB1-AC54-4135-9E31-19C1126604A2}" destId="{F5419042-D8DD-4437-8562-1943EF32A6C5}" srcOrd="0" destOrd="0" parTransId="{1870412B-B15E-4B15-9069-9F5C5D1CE45D}" sibTransId="{EB32BD9F-9EFF-4683-8917-782472E974EB}"/>
    <dgm:cxn modelId="{7F776A2B-CA88-479E-BCB0-896767316816}" type="presOf" srcId="{D4D8CAD3-27EE-4B5F-8181-EF41A28AF0D3}" destId="{7B72539B-4962-478E-8E8C-180E54B52EEF}" srcOrd="1" destOrd="0" presId="urn:microsoft.com/office/officeart/2005/8/layout/vList4"/>
    <dgm:cxn modelId="{88057E2E-9CC1-45CA-9CBE-7BD582500E15}" type="presOf" srcId="{F5419042-D8DD-4437-8562-1943EF32A6C5}" destId="{A9DE02E0-64D8-4ABC-B3C7-6FC743FE1E4A}" srcOrd="0" destOrd="0" presId="urn:microsoft.com/office/officeart/2005/8/layout/vList4"/>
    <dgm:cxn modelId="{7CFA925D-2D1B-42A9-8CBA-0AD746E1C7A6}" type="presOf" srcId="{D4D8CAD3-27EE-4B5F-8181-EF41A28AF0D3}" destId="{D970769E-DAF5-4C26-B80C-A113E2CD6930}" srcOrd="0" destOrd="0" presId="urn:microsoft.com/office/officeart/2005/8/layout/vList4"/>
    <dgm:cxn modelId="{1C0C755F-759B-41EB-9642-41F76A1EE468}" type="presOf" srcId="{7E0FBFBE-6F3B-4089-9A83-28E9258FC25C}" destId="{D970769E-DAF5-4C26-B80C-A113E2CD6930}" srcOrd="0" destOrd="1" presId="urn:microsoft.com/office/officeart/2005/8/layout/vList4"/>
    <dgm:cxn modelId="{6BF35D61-FED7-4D14-AE3A-6BDE6036AA76}" srcId="{D4D8CAD3-27EE-4B5F-8181-EF41A28AF0D3}" destId="{0346741F-F561-4D3F-A955-37E330EFDC91}" srcOrd="1" destOrd="0" parTransId="{797B291F-6333-4587-ABFF-781ADFA4620F}" sibTransId="{44F61ADB-2F08-4172-903D-FE31B55E1A46}"/>
    <dgm:cxn modelId="{DA6ACA41-5929-455A-A73C-67079D764FBE}" type="presOf" srcId="{1CEC363A-0E54-4179-9D6F-75B6C9E6D513}" destId="{D970769E-DAF5-4C26-B80C-A113E2CD6930}" srcOrd="0" destOrd="4" presId="urn:microsoft.com/office/officeart/2005/8/layout/vList4"/>
    <dgm:cxn modelId="{72EB7542-027A-4759-8D27-B519E5DFC656}" type="presOf" srcId="{7E0FBFBE-6F3B-4089-9A83-28E9258FC25C}" destId="{7B72539B-4962-478E-8E8C-180E54B52EEF}" srcOrd="1" destOrd="1" presId="urn:microsoft.com/office/officeart/2005/8/layout/vList4"/>
    <dgm:cxn modelId="{8DA87D50-13A0-4DC5-8A5A-8C1B4EF0D6EF}" srcId="{D4D8CAD3-27EE-4B5F-8181-EF41A28AF0D3}" destId="{1CEC363A-0E54-4179-9D6F-75B6C9E6D513}" srcOrd="3" destOrd="0" parTransId="{3EA4C639-C278-48FC-B975-107298D08C49}" sibTransId="{ACA1878E-5562-4E9B-A784-E1294142481B}"/>
    <dgm:cxn modelId="{5B61C57E-0685-4C09-A1E5-079DA04689BE}" srcId="{D4D8CAD3-27EE-4B5F-8181-EF41A28AF0D3}" destId="{7E0FBFBE-6F3B-4089-9A83-28E9258FC25C}" srcOrd="0" destOrd="0" parTransId="{CD03015A-6102-4FB9-A0F9-FF4D666F7562}" sibTransId="{3437C947-E625-4316-84A2-043F1BF39A6C}"/>
    <dgm:cxn modelId="{90B0A48C-DDF9-44D3-93B4-C85E892794FB}" type="presOf" srcId="{2B64AEEF-C6CE-4D78-A37E-62455E16A257}" destId="{C484F552-AF6E-40AE-BE7B-71EB93F66B11}" srcOrd="1" destOrd="2" presId="urn:microsoft.com/office/officeart/2005/8/layout/vList4"/>
    <dgm:cxn modelId="{0F44898E-03E7-4A3A-B4A8-2AFD84A61FAB}" type="presOf" srcId="{C788C19E-197D-4F1D-B7F2-BD60A913F11B}" destId="{A9DE02E0-64D8-4ABC-B3C7-6FC743FE1E4A}" srcOrd="0" destOrd="3" presId="urn:microsoft.com/office/officeart/2005/8/layout/vList4"/>
    <dgm:cxn modelId="{678B1F97-0469-40EE-A50F-09343AA72677}" srcId="{F5419042-D8DD-4437-8562-1943EF32A6C5}" destId="{9043F5DA-2CEE-4C01-92C0-7E1749F563F5}" srcOrd="0" destOrd="0" parTransId="{0C05050F-A5C7-4644-A155-EBE1B8B64CC1}" sibTransId="{158E3014-AD97-4C27-8BDE-8C995A629C60}"/>
    <dgm:cxn modelId="{23EB7E9C-4098-4D0C-82C8-9AC33512E53F}" srcId="{F5419042-D8DD-4437-8562-1943EF32A6C5}" destId="{C788C19E-197D-4F1D-B7F2-BD60A913F11B}" srcOrd="2" destOrd="0" parTransId="{700A99DC-44B0-4F2B-B767-308AAEBB3EBD}" sibTransId="{6CEDFF3C-D076-44C6-9D60-51277CB6335D}"/>
    <dgm:cxn modelId="{ADD981AA-C120-4EDD-9043-3177500F112F}" type="presOf" srcId="{2B64AEEF-C6CE-4D78-A37E-62455E16A257}" destId="{A9DE02E0-64D8-4ABC-B3C7-6FC743FE1E4A}" srcOrd="0" destOrd="2" presId="urn:microsoft.com/office/officeart/2005/8/layout/vList4"/>
    <dgm:cxn modelId="{DF68DFB1-EEA3-484F-9387-6EA1FBF45FFD}" type="presOf" srcId="{0346741F-F561-4D3F-A955-37E330EFDC91}" destId="{D970769E-DAF5-4C26-B80C-A113E2CD6930}" srcOrd="0" destOrd="2" presId="urn:microsoft.com/office/officeart/2005/8/layout/vList4"/>
    <dgm:cxn modelId="{732FB5B8-2B51-4489-976D-D2AF4969E670}" type="presOf" srcId="{402CF2F8-E970-4F8C-9A51-4FC169262C0F}" destId="{D970769E-DAF5-4C26-B80C-A113E2CD6930}" srcOrd="0" destOrd="3" presId="urn:microsoft.com/office/officeart/2005/8/layout/vList4"/>
    <dgm:cxn modelId="{BE1BF8BF-3A53-49F0-B45A-C78F37F66A5F}" type="presOf" srcId="{0346741F-F561-4D3F-A955-37E330EFDC91}" destId="{7B72539B-4962-478E-8E8C-180E54B52EEF}" srcOrd="1" destOrd="2" presId="urn:microsoft.com/office/officeart/2005/8/layout/vList4"/>
    <dgm:cxn modelId="{F994AACD-6E6A-4B63-BAD2-7199277F1167}" type="presOf" srcId="{C788C19E-197D-4F1D-B7F2-BD60A913F11B}" destId="{C484F552-AF6E-40AE-BE7B-71EB93F66B11}" srcOrd="1" destOrd="3" presId="urn:microsoft.com/office/officeart/2005/8/layout/vList4"/>
    <dgm:cxn modelId="{BCFCEED3-A124-43DD-8839-9273A30E282E}" srcId="{F5419042-D8DD-4437-8562-1943EF32A6C5}" destId="{2B64AEEF-C6CE-4D78-A37E-62455E16A257}" srcOrd="1" destOrd="0" parTransId="{C236238B-BA7A-4F44-8EC9-094644FF6140}" sibTransId="{D9385471-7B8E-44F3-A454-E915DA6A5048}"/>
    <dgm:cxn modelId="{812B7FDD-C8FB-468C-8F46-673C4B6DB3F9}" type="presOf" srcId="{F5419042-D8DD-4437-8562-1943EF32A6C5}" destId="{C484F552-AF6E-40AE-BE7B-71EB93F66B11}" srcOrd="1" destOrd="0" presId="urn:microsoft.com/office/officeart/2005/8/layout/vList4"/>
    <dgm:cxn modelId="{DFC288DD-E3D7-4851-9E7A-88E931E5F01F}" type="presOf" srcId="{9043F5DA-2CEE-4C01-92C0-7E1749F563F5}" destId="{C484F552-AF6E-40AE-BE7B-71EB93F66B11}" srcOrd="1" destOrd="1" presId="urn:microsoft.com/office/officeart/2005/8/layout/vList4"/>
    <dgm:cxn modelId="{C1C19FE6-723D-43ED-B6EB-357414D5AB22}" srcId="{D4D8CAD3-27EE-4B5F-8181-EF41A28AF0D3}" destId="{402CF2F8-E970-4F8C-9A51-4FC169262C0F}" srcOrd="2" destOrd="0" parTransId="{EF689D7F-263A-4357-A560-35A88915EB33}" sibTransId="{2F850C4F-3B24-43CB-B6DB-C28380E70454}"/>
    <dgm:cxn modelId="{67924DF6-6C28-474F-AD68-3AC5E833BCC6}" type="presOf" srcId="{0056CCB1-AC54-4135-9E31-19C1126604A2}" destId="{D692D02E-7EE0-4812-BA7F-1BF35F90234D}" srcOrd="0" destOrd="0" presId="urn:microsoft.com/office/officeart/2005/8/layout/vList4"/>
    <dgm:cxn modelId="{B8FD227F-BBC9-446B-B525-D4FC882A2F46}" type="presParOf" srcId="{D692D02E-7EE0-4812-BA7F-1BF35F90234D}" destId="{86832E43-E48F-4DB9-8259-F0D27BCF9B66}" srcOrd="0" destOrd="0" presId="urn:microsoft.com/office/officeart/2005/8/layout/vList4"/>
    <dgm:cxn modelId="{9F92903D-3F92-470F-A5B6-B75CADFD3006}" type="presParOf" srcId="{86832E43-E48F-4DB9-8259-F0D27BCF9B66}" destId="{A9DE02E0-64D8-4ABC-B3C7-6FC743FE1E4A}" srcOrd="0" destOrd="0" presId="urn:microsoft.com/office/officeart/2005/8/layout/vList4"/>
    <dgm:cxn modelId="{A4D7FC54-B327-4BE5-A512-32A522BEBF26}" type="presParOf" srcId="{86832E43-E48F-4DB9-8259-F0D27BCF9B66}" destId="{560B404D-7172-4F86-B65F-A38688A1275D}" srcOrd="1" destOrd="0" presId="urn:microsoft.com/office/officeart/2005/8/layout/vList4"/>
    <dgm:cxn modelId="{BBBD2A32-91DD-4330-83DF-A62690B55A2B}" type="presParOf" srcId="{86832E43-E48F-4DB9-8259-F0D27BCF9B66}" destId="{C484F552-AF6E-40AE-BE7B-71EB93F66B11}" srcOrd="2" destOrd="0" presId="urn:microsoft.com/office/officeart/2005/8/layout/vList4"/>
    <dgm:cxn modelId="{A95029D9-F4DA-486C-92E1-9D8771A708C0}" type="presParOf" srcId="{D692D02E-7EE0-4812-BA7F-1BF35F90234D}" destId="{1F834DD8-DDAA-4FCE-AB94-9BC7695D1E28}" srcOrd="1" destOrd="0" presId="urn:microsoft.com/office/officeart/2005/8/layout/vList4"/>
    <dgm:cxn modelId="{7F1A02BC-30B0-494B-A2D9-FC2CDE670689}" type="presParOf" srcId="{D692D02E-7EE0-4812-BA7F-1BF35F90234D}" destId="{92B94E0D-AF48-42B0-AF86-75C0C20B4944}" srcOrd="2" destOrd="0" presId="urn:microsoft.com/office/officeart/2005/8/layout/vList4"/>
    <dgm:cxn modelId="{5F1C6776-4A96-4D0E-A737-2CD4B6943195}" type="presParOf" srcId="{92B94E0D-AF48-42B0-AF86-75C0C20B4944}" destId="{D970769E-DAF5-4C26-B80C-A113E2CD6930}" srcOrd="0" destOrd="0" presId="urn:microsoft.com/office/officeart/2005/8/layout/vList4"/>
    <dgm:cxn modelId="{021D7B4D-0A98-4308-86E2-81AD6240D040}" type="presParOf" srcId="{92B94E0D-AF48-42B0-AF86-75C0C20B4944}" destId="{3E1875AF-7DE8-44DC-88CD-F7B9AE20BB01}" srcOrd="1" destOrd="0" presId="urn:microsoft.com/office/officeart/2005/8/layout/vList4"/>
    <dgm:cxn modelId="{6AB0EBD8-160C-4EC3-AE98-9C0FF49086D8}" type="presParOf" srcId="{92B94E0D-AF48-42B0-AF86-75C0C20B4944}" destId="{7B72539B-4962-478E-8E8C-180E54B52EEF}"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AD8F21-8479-48B5-BAC0-0D2B624E3C97}" type="doc">
      <dgm:prSet loTypeId="urn:microsoft.com/office/officeart/2005/8/layout/vList3" loCatId="picture" qsTypeId="urn:microsoft.com/office/officeart/2005/8/quickstyle/simple1" qsCatId="simple" csTypeId="urn:microsoft.com/office/officeart/2005/8/colors/accent1_2" csCatId="accent1" phldr="1"/>
      <dgm:spPr/>
    </dgm:pt>
    <dgm:pt modelId="{572B8FC6-E34D-472A-999C-39A785DCDBCF}">
      <dgm:prSet phldrT="[Text]" custT="1"/>
      <dgm:spPr/>
      <dgm:t>
        <a:bodyPr/>
        <a:lstStyle/>
        <a:p>
          <a:pPr algn="l"/>
          <a:r>
            <a:rPr lang="en-GB" sz="3100" b="1" u="sng" dirty="0"/>
            <a:t>Tuition Fees Loan</a:t>
          </a:r>
        </a:p>
        <a:p>
          <a:pPr algn="l"/>
          <a:r>
            <a:rPr lang="en-GB" sz="2400" dirty="0"/>
            <a:t>- Does not depend on household income</a:t>
          </a:r>
        </a:p>
        <a:p>
          <a:pPr algn="l"/>
          <a:r>
            <a:rPr lang="en-GB" sz="2400" dirty="0"/>
            <a:t>- Money paid directly to the university (not the student!)</a:t>
          </a:r>
        </a:p>
        <a:p>
          <a:pPr algn="l"/>
          <a:r>
            <a:rPr lang="en-GB" sz="2400" dirty="0"/>
            <a:t>- The loan is repayable – but only when income is over the threshold set by the government </a:t>
          </a:r>
        </a:p>
      </dgm:t>
    </dgm:pt>
    <dgm:pt modelId="{733AD31A-D32B-45B8-8522-99B8AFB51F6F}" type="parTrans" cxnId="{BBE9437A-E75E-4537-8D2D-25734C1E61EB}">
      <dgm:prSet/>
      <dgm:spPr/>
      <dgm:t>
        <a:bodyPr/>
        <a:lstStyle/>
        <a:p>
          <a:endParaRPr lang="en-GB"/>
        </a:p>
      </dgm:t>
    </dgm:pt>
    <dgm:pt modelId="{7633F210-3E3A-45BB-89E0-C02A0E565A2B}" type="sibTrans" cxnId="{BBE9437A-E75E-4537-8D2D-25734C1E61EB}">
      <dgm:prSet/>
      <dgm:spPr/>
      <dgm:t>
        <a:bodyPr/>
        <a:lstStyle/>
        <a:p>
          <a:endParaRPr lang="en-GB"/>
        </a:p>
      </dgm:t>
    </dgm:pt>
    <dgm:pt modelId="{2E656DAC-C518-4D0C-B7B3-A12D55201ABF}" type="pres">
      <dgm:prSet presAssocID="{8CAD8F21-8479-48B5-BAC0-0D2B624E3C97}" presName="linearFlow" presStyleCnt="0">
        <dgm:presLayoutVars>
          <dgm:dir/>
          <dgm:resizeHandles val="exact"/>
        </dgm:presLayoutVars>
      </dgm:prSet>
      <dgm:spPr/>
    </dgm:pt>
    <dgm:pt modelId="{C18B082A-C11D-48DF-ABB9-CC88B23C1A6C}" type="pres">
      <dgm:prSet presAssocID="{572B8FC6-E34D-472A-999C-39A785DCDBCF}" presName="composite" presStyleCnt="0"/>
      <dgm:spPr/>
    </dgm:pt>
    <dgm:pt modelId="{F70C7C17-63F8-428A-AEBA-3144769F1A74}" type="pres">
      <dgm:prSet presAssocID="{572B8FC6-E34D-472A-999C-39A785DCDBCF}" presName="imgShp" presStyleLbl="fgImgPlace1" presStyleIdx="0" presStyleCnt="1">
        <dgm:style>
          <a:lnRef idx="3">
            <a:schemeClr val="lt1"/>
          </a:lnRef>
          <a:fillRef idx="1">
            <a:schemeClr val="accent1"/>
          </a:fillRef>
          <a:effectRef idx="1">
            <a:schemeClr val="accent1"/>
          </a:effectRef>
          <a:fontRef idx="minor">
            <a:schemeClr val="lt1"/>
          </a:fontRef>
        </dgm:style>
      </dgm:prSet>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Schoolhouse"/>
        </a:ext>
      </dgm:extLst>
    </dgm:pt>
    <dgm:pt modelId="{29A9BDDD-8222-4EE0-8E57-C802052B492B}" type="pres">
      <dgm:prSet presAssocID="{572B8FC6-E34D-472A-999C-39A785DCDBCF}" presName="txShp" presStyleLbl="node1" presStyleIdx="0" presStyleCnt="1" custScaleX="127673" custScaleY="147450">
        <dgm:presLayoutVars>
          <dgm:bulletEnabled val="1"/>
        </dgm:presLayoutVars>
      </dgm:prSet>
      <dgm:spPr/>
    </dgm:pt>
  </dgm:ptLst>
  <dgm:cxnLst>
    <dgm:cxn modelId="{27A8BE2F-B750-40F1-8EBC-86B0B029F672}" type="presOf" srcId="{8CAD8F21-8479-48B5-BAC0-0D2B624E3C97}" destId="{2E656DAC-C518-4D0C-B7B3-A12D55201ABF}" srcOrd="0" destOrd="0" presId="urn:microsoft.com/office/officeart/2005/8/layout/vList3"/>
    <dgm:cxn modelId="{BA369555-A611-4674-BA26-8D36270FE32D}" type="presOf" srcId="{572B8FC6-E34D-472A-999C-39A785DCDBCF}" destId="{29A9BDDD-8222-4EE0-8E57-C802052B492B}" srcOrd="0" destOrd="0" presId="urn:microsoft.com/office/officeart/2005/8/layout/vList3"/>
    <dgm:cxn modelId="{BBE9437A-E75E-4537-8D2D-25734C1E61EB}" srcId="{8CAD8F21-8479-48B5-BAC0-0D2B624E3C97}" destId="{572B8FC6-E34D-472A-999C-39A785DCDBCF}" srcOrd="0" destOrd="0" parTransId="{733AD31A-D32B-45B8-8522-99B8AFB51F6F}" sibTransId="{7633F210-3E3A-45BB-89E0-C02A0E565A2B}"/>
    <dgm:cxn modelId="{646B7BFF-BE00-47C4-83C9-EE964233772F}" type="presParOf" srcId="{2E656DAC-C518-4D0C-B7B3-A12D55201ABF}" destId="{C18B082A-C11D-48DF-ABB9-CC88B23C1A6C}" srcOrd="0" destOrd="0" presId="urn:microsoft.com/office/officeart/2005/8/layout/vList3"/>
    <dgm:cxn modelId="{EB4AE2D5-2E53-40F5-A21C-8977A78DE22C}" type="presParOf" srcId="{C18B082A-C11D-48DF-ABB9-CC88B23C1A6C}" destId="{F70C7C17-63F8-428A-AEBA-3144769F1A74}" srcOrd="0" destOrd="0" presId="urn:microsoft.com/office/officeart/2005/8/layout/vList3"/>
    <dgm:cxn modelId="{7B75B66D-F394-4988-B682-6F70391806DE}" type="presParOf" srcId="{C18B082A-C11D-48DF-ABB9-CC88B23C1A6C}" destId="{29A9BDDD-8222-4EE0-8E57-C802052B492B}"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CAD8F21-8479-48B5-BAC0-0D2B624E3C97}" type="doc">
      <dgm:prSet loTypeId="urn:microsoft.com/office/officeart/2005/8/layout/vList3" loCatId="picture" qsTypeId="urn:microsoft.com/office/officeart/2005/8/quickstyle/simple1" qsCatId="simple" csTypeId="urn:microsoft.com/office/officeart/2005/8/colors/accent1_2" csCatId="accent1" phldr="1"/>
      <dgm:spPr/>
    </dgm:pt>
    <dgm:pt modelId="{572B8FC6-E34D-472A-999C-39A785DCDBCF}">
      <dgm:prSet phldrT="[Text]" custT="1"/>
      <dgm:spPr/>
      <dgm:t>
        <a:bodyPr/>
        <a:lstStyle/>
        <a:p>
          <a:pPr algn="l"/>
          <a:r>
            <a:rPr lang="en-GB" sz="3100" b="1" u="sng" kern="1200" dirty="0"/>
            <a:t>Maintenance Loan</a:t>
          </a:r>
        </a:p>
        <a:p>
          <a:pPr algn="l"/>
          <a:r>
            <a:rPr lang="en-GB" sz="2000" kern="1200" dirty="0">
              <a:solidFill>
                <a:prstClr val="white"/>
              </a:solidFill>
              <a:latin typeface="Effra"/>
              <a:ea typeface="+mn-ea"/>
              <a:cs typeface="+mn-cs"/>
            </a:rPr>
            <a:t>- All eligible students are entitled to receive a maintenance loan to help with their living costs while at university.</a:t>
          </a:r>
        </a:p>
        <a:p>
          <a:pPr algn="l"/>
          <a:r>
            <a:rPr lang="en-GB" sz="2000" kern="1200" dirty="0">
              <a:solidFill>
                <a:prstClr val="white"/>
              </a:solidFill>
              <a:latin typeface="Effra"/>
              <a:ea typeface="+mn-ea"/>
              <a:cs typeface="+mn-cs"/>
            </a:rPr>
            <a:t>- The amount you will receive depends on where you choose to live and study (you’ll get less money if you stay at home living with parents, and more if you choose to study away from home).</a:t>
          </a:r>
        </a:p>
        <a:p>
          <a:pPr algn="l"/>
          <a:r>
            <a:rPr lang="en-GB" sz="2000" kern="1200" dirty="0"/>
            <a:t>- </a:t>
          </a:r>
          <a:r>
            <a:rPr lang="en-GB" sz="2000" kern="1200" dirty="0">
              <a:solidFill>
                <a:prstClr val="white"/>
              </a:solidFill>
              <a:latin typeface="Effra"/>
              <a:ea typeface="+mn-ea"/>
              <a:cs typeface="+mn-cs"/>
            </a:rPr>
            <a:t>The maintenance loan is paid directly into your bank account each term.</a:t>
          </a:r>
        </a:p>
      </dgm:t>
    </dgm:pt>
    <dgm:pt modelId="{733AD31A-D32B-45B8-8522-99B8AFB51F6F}" type="parTrans" cxnId="{BBE9437A-E75E-4537-8D2D-25734C1E61EB}">
      <dgm:prSet/>
      <dgm:spPr/>
      <dgm:t>
        <a:bodyPr/>
        <a:lstStyle/>
        <a:p>
          <a:endParaRPr lang="en-GB"/>
        </a:p>
      </dgm:t>
    </dgm:pt>
    <dgm:pt modelId="{7633F210-3E3A-45BB-89E0-C02A0E565A2B}" type="sibTrans" cxnId="{BBE9437A-E75E-4537-8D2D-25734C1E61EB}">
      <dgm:prSet/>
      <dgm:spPr/>
      <dgm:t>
        <a:bodyPr/>
        <a:lstStyle/>
        <a:p>
          <a:endParaRPr lang="en-GB"/>
        </a:p>
      </dgm:t>
    </dgm:pt>
    <dgm:pt modelId="{2E656DAC-C518-4D0C-B7B3-A12D55201ABF}" type="pres">
      <dgm:prSet presAssocID="{8CAD8F21-8479-48B5-BAC0-0D2B624E3C97}" presName="linearFlow" presStyleCnt="0">
        <dgm:presLayoutVars>
          <dgm:dir/>
          <dgm:resizeHandles val="exact"/>
        </dgm:presLayoutVars>
      </dgm:prSet>
      <dgm:spPr/>
    </dgm:pt>
    <dgm:pt modelId="{C18B082A-C11D-48DF-ABB9-CC88B23C1A6C}" type="pres">
      <dgm:prSet presAssocID="{572B8FC6-E34D-472A-999C-39A785DCDBCF}" presName="composite" presStyleCnt="0"/>
      <dgm:spPr/>
    </dgm:pt>
    <dgm:pt modelId="{F70C7C17-63F8-428A-AEBA-3144769F1A74}" type="pres">
      <dgm:prSet presAssocID="{572B8FC6-E34D-472A-999C-39A785DCDBCF}" presName="imgShp" presStyleLbl="fgImgPlace1" presStyleIdx="0" presStyleCnt="1">
        <dgm:style>
          <a:lnRef idx="3">
            <a:schemeClr val="lt1"/>
          </a:lnRef>
          <a:fillRef idx="1">
            <a:schemeClr val="accent1"/>
          </a:fillRef>
          <a:effectRef idx="1">
            <a:schemeClr val="accent1"/>
          </a:effectRef>
          <a:fontRef idx="minor">
            <a:schemeClr val="lt1"/>
          </a:fontRef>
        </dgm:style>
      </dgm:prSet>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Piggy Bank"/>
        </a:ext>
      </dgm:extLst>
    </dgm:pt>
    <dgm:pt modelId="{29A9BDDD-8222-4EE0-8E57-C802052B492B}" type="pres">
      <dgm:prSet presAssocID="{572B8FC6-E34D-472A-999C-39A785DCDBCF}" presName="txShp" presStyleLbl="node1" presStyleIdx="0" presStyleCnt="1" custScaleX="127673" custScaleY="173804">
        <dgm:presLayoutVars>
          <dgm:bulletEnabled val="1"/>
        </dgm:presLayoutVars>
      </dgm:prSet>
      <dgm:spPr/>
    </dgm:pt>
  </dgm:ptLst>
  <dgm:cxnLst>
    <dgm:cxn modelId="{27A8BE2F-B750-40F1-8EBC-86B0B029F672}" type="presOf" srcId="{8CAD8F21-8479-48B5-BAC0-0D2B624E3C97}" destId="{2E656DAC-C518-4D0C-B7B3-A12D55201ABF}" srcOrd="0" destOrd="0" presId="urn:microsoft.com/office/officeart/2005/8/layout/vList3"/>
    <dgm:cxn modelId="{BA369555-A611-4674-BA26-8D36270FE32D}" type="presOf" srcId="{572B8FC6-E34D-472A-999C-39A785DCDBCF}" destId="{29A9BDDD-8222-4EE0-8E57-C802052B492B}" srcOrd="0" destOrd="0" presId="urn:microsoft.com/office/officeart/2005/8/layout/vList3"/>
    <dgm:cxn modelId="{BBE9437A-E75E-4537-8D2D-25734C1E61EB}" srcId="{8CAD8F21-8479-48B5-BAC0-0D2B624E3C97}" destId="{572B8FC6-E34D-472A-999C-39A785DCDBCF}" srcOrd="0" destOrd="0" parTransId="{733AD31A-D32B-45B8-8522-99B8AFB51F6F}" sibTransId="{7633F210-3E3A-45BB-89E0-C02A0E565A2B}"/>
    <dgm:cxn modelId="{646B7BFF-BE00-47C4-83C9-EE964233772F}" type="presParOf" srcId="{2E656DAC-C518-4D0C-B7B3-A12D55201ABF}" destId="{C18B082A-C11D-48DF-ABB9-CC88B23C1A6C}" srcOrd="0" destOrd="0" presId="urn:microsoft.com/office/officeart/2005/8/layout/vList3"/>
    <dgm:cxn modelId="{EB4AE2D5-2E53-40F5-A21C-8977A78DE22C}" type="presParOf" srcId="{C18B082A-C11D-48DF-ABB9-CC88B23C1A6C}" destId="{F70C7C17-63F8-428A-AEBA-3144769F1A74}" srcOrd="0" destOrd="0" presId="urn:microsoft.com/office/officeart/2005/8/layout/vList3"/>
    <dgm:cxn modelId="{7B75B66D-F394-4988-B682-6F70391806DE}" type="presParOf" srcId="{C18B082A-C11D-48DF-ABB9-CC88B23C1A6C}" destId="{29A9BDDD-8222-4EE0-8E57-C802052B492B}"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05D895B-4E97-41E7-8A78-7F281CB13BA3}" type="doc">
      <dgm:prSet loTypeId="urn:microsoft.com/office/officeart/2005/8/layout/equation2" loCatId="process" qsTypeId="urn:microsoft.com/office/officeart/2005/8/quickstyle/simple1" qsCatId="simple" csTypeId="urn:microsoft.com/office/officeart/2005/8/colors/accent1_2" csCatId="accent1" phldr="1"/>
      <dgm:spPr/>
    </dgm:pt>
    <dgm:pt modelId="{DA1C5F59-6395-4209-9882-336E5553C2AB}">
      <dgm:prSet phldrT="[Text]"/>
      <dgm:spPr/>
      <dgm:t>
        <a:bodyPr/>
        <a:lstStyle/>
        <a:p>
          <a:r>
            <a:rPr lang="en-GB" dirty="0"/>
            <a:t>Tuition Fee Loan</a:t>
          </a:r>
        </a:p>
      </dgm:t>
    </dgm:pt>
    <dgm:pt modelId="{6B620D53-6212-433C-9879-E4F5B803118D}" type="parTrans" cxnId="{E2E95ED4-6136-413C-933A-C16C3213FA88}">
      <dgm:prSet/>
      <dgm:spPr/>
      <dgm:t>
        <a:bodyPr/>
        <a:lstStyle/>
        <a:p>
          <a:endParaRPr lang="en-GB"/>
        </a:p>
      </dgm:t>
    </dgm:pt>
    <dgm:pt modelId="{C75C4BD2-4399-4DC8-B818-017F17202CC0}" type="sibTrans" cxnId="{E2E95ED4-6136-413C-933A-C16C3213FA88}">
      <dgm:prSet/>
      <dgm:spPr/>
      <dgm:t>
        <a:bodyPr/>
        <a:lstStyle/>
        <a:p>
          <a:endParaRPr lang="en-GB"/>
        </a:p>
      </dgm:t>
    </dgm:pt>
    <dgm:pt modelId="{43F1ABAF-4853-4BE2-BA34-797DCFFDE352}">
      <dgm:prSet phldrT="[Text]"/>
      <dgm:spPr/>
      <dgm:t>
        <a:bodyPr/>
        <a:lstStyle/>
        <a:p>
          <a:r>
            <a:rPr lang="en-GB" dirty="0"/>
            <a:t>Maintenance</a:t>
          </a:r>
        </a:p>
        <a:p>
          <a:r>
            <a:rPr lang="en-GB" dirty="0"/>
            <a:t>Loan</a:t>
          </a:r>
        </a:p>
      </dgm:t>
    </dgm:pt>
    <dgm:pt modelId="{17BEDED1-8AAB-45BA-B37E-532478ECD6FD}" type="parTrans" cxnId="{69D6902D-E235-4FC9-9CE4-BFE10F7CFBD1}">
      <dgm:prSet/>
      <dgm:spPr/>
      <dgm:t>
        <a:bodyPr/>
        <a:lstStyle/>
        <a:p>
          <a:endParaRPr lang="en-GB"/>
        </a:p>
      </dgm:t>
    </dgm:pt>
    <dgm:pt modelId="{79C9BE79-7AD2-4B35-91FF-4E944EAAEF9F}" type="sibTrans" cxnId="{69D6902D-E235-4FC9-9CE4-BFE10F7CFBD1}">
      <dgm:prSet/>
      <dgm:spPr/>
      <dgm:t>
        <a:bodyPr/>
        <a:lstStyle/>
        <a:p>
          <a:endParaRPr lang="en-GB"/>
        </a:p>
      </dgm:t>
    </dgm:pt>
    <dgm:pt modelId="{19F1C201-5181-401E-8184-40E9AB52791D}">
      <dgm:prSet phldrT="[Text]"/>
      <dgm:spPr/>
      <dgm:t>
        <a:bodyPr/>
        <a:lstStyle/>
        <a:p>
          <a:r>
            <a:rPr lang="en-GB" dirty="0"/>
            <a:t>“I’m worried about being in debt”</a:t>
          </a:r>
        </a:p>
      </dgm:t>
    </dgm:pt>
    <dgm:pt modelId="{1D84B913-23F7-4A86-850C-23FE50D815FC}" type="parTrans" cxnId="{F9673E36-BBA1-4D39-B4F6-7557EE76A0DA}">
      <dgm:prSet/>
      <dgm:spPr/>
      <dgm:t>
        <a:bodyPr/>
        <a:lstStyle/>
        <a:p>
          <a:endParaRPr lang="en-GB"/>
        </a:p>
      </dgm:t>
    </dgm:pt>
    <dgm:pt modelId="{28533119-EDDF-486C-B3EE-2457AAAA065D}" type="sibTrans" cxnId="{F9673E36-BBA1-4D39-B4F6-7557EE76A0DA}">
      <dgm:prSet/>
      <dgm:spPr/>
      <dgm:t>
        <a:bodyPr/>
        <a:lstStyle/>
        <a:p>
          <a:endParaRPr lang="en-GB"/>
        </a:p>
      </dgm:t>
    </dgm:pt>
    <dgm:pt modelId="{A56B97F5-2722-439E-A740-644BD46371BC}" type="pres">
      <dgm:prSet presAssocID="{005D895B-4E97-41E7-8A78-7F281CB13BA3}" presName="Name0" presStyleCnt="0">
        <dgm:presLayoutVars>
          <dgm:dir/>
          <dgm:resizeHandles val="exact"/>
        </dgm:presLayoutVars>
      </dgm:prSet>
      <dgm:spPr/>
    </dgm:pt>
    <dgm:pt modelId="{7170449C-003F-427E-A658-1B139507D79D}" type="pres">
      <dgm:prSet presAssocID="{005D895B-4E97-41E7-8A78-7F281CB13BA3}" presName="vNodes" presStyleCnt="0"/>
      <dgm:spPr/>
    </dgm:pt>
    <dgm:pt modelId="{D893AA55-0315-44FE-A5CF-6F878B063CC2}" type="pres">
      <dgm:prSet presAssocID="{DA1C5F59-6395-4209-9882-336E5553C2AB}" presName="node" presStyleLbl="node1" presStyleIdx="0" presStyleCnt="3">
        <dgm:presLayoutVars>
          <dgm:bulletEnabled val="1"/>
        </dgm:presLayoutVars>
      </dgm:prSet>
      <dgm:spPr/>
    </dgm:pt>
    <dgm:pt modelId="{DDAE8CA7-11CD-43C5-91FC-B5AAAEAFD55D}" type="pres">
      <dgm:prSet presAssocID="{C75C4BD2-4399-4DC8-B818-017F17202CC0}" presName="spacerT" presStyleCnt="0"/>
      <dgm:spPr/>
    </dgm:pt>
    <dgm:pt modelId="{3F93F857-B016-4C11-9D9F-749C41C2A884}" type="pres">
      <dgm:prSet presAssocID="{C75C4BD2-4399-4DC8-B818-017F17202CC0}" presName="sibTrans" presStyleLbl="sibTrans2D1" presStyleIdx="0" presStyleCnt="2"/>
      <dgm:spPr/>
    </dgm:pt>
    <dgm:pt modelId="{97CA8B3C-F06C-4A63-ADD3-717B22C2EAAF}" type="pres">
      <dgm:prSet presAssocID="{C75C4BD2-4399-4DC8-B818-017F17202CC0}" presName="spacerB" presStyleCnt="0"/>
      <dgm:spPr/>
    </dgm:pt>
    <dgm:pt modelId="{8279B621-4418-48EF-BB2F-0B3B5DBC6BA5}" type="pres">
      <dgm:prSet presAssocID="{43F1ABAF-4853-4BE2-BA34-797DCFFDE352}" presName="node" presStyleLbl="node1" presStyleIdx="1" presStyleCnt="3">
        <dgm:presLayoutVars>
          <dgm:bulletEnabled val="1"/>
        </dgm:presLayoutVars>
      </dgm:prSet>
      <dgm:spPr/>
    </dgm:pt>
    <dgm:pt modelId="{0A000B24-E7DE-4212-AA29-5EEE1F49039B}" type="pres">
      <dgm:prSet presAssocID="{005D895B-4E97-41E7-8A78-7F281CB13BA3}" presName="sibTransLast" presStyleLbl="sibTrans2D1" presStyleIdx="1" presStyleCnt="2"/>
      <dgm:spPr/>
    </dgm:pt>
    <dgm:pt modelId="{0D59752C-4A65-495A-8679-89432E369CEE}" type="pres">
      <dgm:prSet presAssocID="{005D895B-4E97-41E7-8A78-7F281CB13BA3}" presName="connectorText" presStyleLbl="sibTrans2D1" presStyleIdx="1" presStyleCnt="2"/>
      <dgm:spPr/>
    </dgm:pt>
    <dgm:pt modelId="{1703FB1E-2C18-4DB3-8660-20A8C2CF3A9D}" type="pres">
      <dgm:prSet presAssocID="{005D895B-4E97-41E7-8A78-7F281CB13BA3}" presName="lastNode" presStyleLbl="node1" presStyleIdx="2" presStyleCnt="3">
        <dgm:presLayoutVars>
          <dgm:bulletEnabled val="1"/>
        </dgm:presLayoutVars>
      </dgm:prSet>
      <dgm:spPr/>
    </dgm:pt>
  </dgm:ptLst>
  <dgm:cxnLst>
    <dgm:cxn modelId="{2FEBDF21-FB97-460A-91D0-7C7F234D80F7}" type="presOf" srcId="{79C9BE79-7AD2-4B35-91FF-4E944EAAEF9F}" destId="{0D59752C-4A65-495A-8679-89432E369CEE}" srcOrd="1" destOrd="0" presId="urn:microsoft.com/office/officeart/2005/8/layout/equation2"/>
    <dgm:cxn modelId="{69D6902D-E235-4FC9-9CE4-BFE10F7CFBD1}" srcId="{005D895B-4E97-41E7-8A78-7F281CB13BA3}" destId="{43F1ABAF-4853-4BE2-BA34-797DCFFDE352}" srcOrd="1" destOrd="0" parTransId="{17BEDED1-8AAB-45BA-B37E-532478ECD6FD}" sibTransId="{79C9BE79-7AD2-4B35-91FF-4E944EAAEF9F}"/>
    <dgm:cxn modelId="{F9673E36-BBA1-4D39-B4F6-7557EE76A0DA}" srcId="{005D895B-4E97-41E7-8A78-7F281CB13BA3}" destId="{19F1C201-5181-401E-8184-40E9AB52791D}" srcOrd="2" destOrd="0" parTransId="{1D84B913-23F7-4A86-850C-23FE50D815FC}" sibTransId="{28533119-EDDF-486C-B3EE-2457AAAA065D}"/>
    <dgm:cxn modelId="{B0232C7E-12ED-4A42-A124-EACA65E2B6A4}" type="presOf" srcId="{005D895B-4E97-41E7-8A78-7F281CB13BA3}" destId="{A56B97F5-2722-439E-A740-644BD46371BC}" srcOrd="0" destOrd="0" presId="urn:microsoft.com/office/officeart/2005/8/layout/equation2"/>
    <dgm:cxn modelId="{CF0A3A98-4E9D-406E-AE17-665126E70EA0}" type="presOf" srcId="{C75C4BD2-4399-4DC8-B818-017F17202CC0}" destId="{3F93F857-B016-4C11-9D9F-749C41C2A884}" srcOrd="0" destOrd="0" presId="urn:microsoft.com/office/officeart/2005/8/layout/equation2"/>
    <dgm:cxn modelId="{A796C2AD-5A46-405F-B2CA-A710373A4409}" type="presOf" srcId="{79C9BE79-7AD2-4B35-91FF-4E944EAAEF9F}" destId="{0A000B24-E7DE-4212-AA29-5EEE1F49039B}" srcOrd="0" destOrd="0" presId="urn:microsoft.com/office/officeart/2005/8/layout/equation2"/>
    <dgm:cxn modelId="{5A43CAB7-EC06-4E3B-8525-D87C60A50F53}" type="presOf" srcId="{DA1C5F59-6395-4209-9882-336E5553C2AB}" destId="{D893AA55-0315-44FE-A5CF-6F878B063CC2}" srcOrd="0" destOrd="0" presId="urn:microsoft.com/office/officeart/2005/8/layout/equation2"/>
    <dgm:cxn modelId="{C87BCECB-2B75-4277-8881-1A1283BD225A}" type="presOf" srcId="{19F1C201-5181-401E-8184-40E9AB52791D}" destId="{1703FB1E-2C18-4DB3-8660-20A8C2CF3A9D}" srcOrd="0" destOrd="0" presId="urn:microsoft.com/office/officeart/2005/8/layout/equation2"/>
    <dgm:cxn modelId="{E2E95ED4-6136-413C-933A-C16C3213FA88}" srcId="{005D895B-4E97-41E7-8A78-7F281CB13BA3}" destId="{DA1C5F59-6395-4209-9882-336E5553C2AB}" srcOrd="0" destOrd="0" parTransId="{6B620D53-6212-433C-9879-E4F5B803118D}" sibTransId="{C75C4BD2-4399-4DC8-B818-017F17202CC0}"/>
    <dgm:cxn modelId="{9C228AF7-480A-4D26-BEDA-A53FF4331FA7}" type="presOf" srcId="{43F1ABAF-4853-4BE2-BA34-797DCFFDE352}" destId="{8279B621-4418-48EF-BB2F-0B3B5DBC6BA5}" srcOrd="0" destOrd="0" presId="urn:microsoft.com/office/officeart/2005/8/layout/equation2"/>
    <dgm:cxn modelId="{B2627E2F-D62C-496A-B4D5-8E8EC4AC6D94}" type="presParOf" srcId="{A56B97F5-2722-439E-A740-644BD46371BC}" destId="{7170449C-003F-427E-A658-1B139507D79D}" srcOrd="0" destOrd="0" presId="urn:microsoft.com/office/officeart/2005/8/layout/equation2"/>
    <dgm:cxn modelId="{AE06882F-15C7-4958-B651-09447DAB783A}" type="presParOf" srcId="{7170449C-003F-427E-A658-1B139507D79D}" destId="{D893AA55-0315-44FE-A5CF-6F878B063CC2}" srcOrd="0" destOrd="0" presId="urn:microsoft.com/office/officeart/2005/8/layout/equation2"/>
    <dgm:cxn modelId="{680CCE4B-D0F7-4366-96E7-7195B70E230B}" type="presParOf" srcId="{7170449C-003F-427E-A658-1B139507D79D}" destId="{DDAE8CA7-11CD-43C5-91FC-B5AAAEAFD55D}" srcOrd="1" destOrd="0" presId="urn:microsoft.com/office/officeart/2005/8/layout/equation2"/>
    <dgm:cxn modelId="{FBAE0584-19F1-461C-BF71-28E26CE0F74A}" type="presParOf" srcId="{7170449C-003F-427E-A658-1B139507D79D}" destId="{3F93F857-B016-4C11-9D9F-749C41C2A884}" srcOrd="2" destOrd="0" presId="urn:microsoft.com/office/officeart/2005/8/layout/equation2"/>
    <dgm:cxn modelId="{940994DE-FC0A-4CEB-B7DB-2270B827E58B}" type="presParOf" srcId="{7170449C-003F-427E-A658-1B139507D79D}" destId="{97CA8B3C-F06C-4A63-ADD3-717B22C2EAAF}" srcOrd="3" destOrd="0" presId="urn:microsoft.com/office/officeart/2005/8/layout/equation2"/>
    <dgm:cxn modelId="{90C7BE94-80F1-4A9F-B2A6-9D8B53FB819F}" type="presParOf" srcId="{7170449C-003F-427E-A658-1B139507D79D}" destId="{8279B621-4418-48EF-BB2F-0B3B5DBC6BA5}" srcOrd="4" destOrd="0" presId="urn:microsoft.com/office/officeart/2005/8/layout/equation2"/>
    <dgm:cxn modelId="{26478EAD-7CB7-41A3-804B-9C5DB62B3385}" type="presParOf" srcId="{A56B97F5-2722-439E-A740-644BD46371BC}" destId="{0A000B24-E7DE-4212-AA29-5EEE1F49039B}" srcOrd="1" destOrd="0" presId="urn:microsoft.com/office/officeart/2005/8/layout/equation2"/>
    <dgm:cxn modelId="{DBD6D8D4-ECC5-4015-A8B8-773625AE407A}" type="presParOf" srcId="{0A000B24-E7DE-4212-AA29-5EEE1F49039B}" destId="{0D59752C-4A65-495A-8679-89432E369CEE}" srcOrd="0" destOrd="0" presId="urn:microsoft.com/office/officeart/2005/8/layout/equation2"/>
    <dgm:cxn modelId="{15284449-FCBF-4D2D-8DD7-BD3B0C7FDCCD}" type="presParOf" srcId="{A56B97F5-2722-439E-A740-644BD46371BC}" destId="{1703FB1E-2C18-4DB3-8660-20A8C2CF3A9D}"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E59A730-24E8-475D-B4C5-F6518AB1D0A2}" type="doc">
      <dgm:prSet loTypeId="urn:microsoft.com/office/officeart/2005/8/layout/radial5" loCatId="cycle" qsTypeId="urn:microsoft.com/office/officeart/2005/8/quickstyle/simple1" qsCatId="simple" csTypeId="urn:microsoft.com/office/officeart/2005/8/colors/colorful1" csCatId="colorful" phldr="1"/>
      <dgm:spPr/>
      <dgm:t>
        <a:bodyPr/>
        <a:lstStyle/>
        <a:p>
          <a:endParaRPr lang="en-GB"/>
        </a:p>
      </dgm:t>
    </dgm:pt>
    <dgm:pt modelId="{8BA0B9A5-F434-4983-BF82-831DCD6D6022}">
      <dgm:prSet phldrT="[Text]"/>
      <dgm:spPr/>
      <dgm:t>
        <a:bodyPr/>
        <a:lstStyle/>
        <a:p>
          <a:r>
            <a:rPr lang="en-GB" dirty="0"/>
            <a:t>Student Loans…</a:t>
          </a:r>
        </a:p>
      </dgm:t>
    </dgm:pt>
    <dgm:pt modelId="{EB8A8C0A-A886-4053-875D-83294B87D1F1}" type="parTrans" cxnId="{8C4A56C3-2C09-47AE-934E-4F15A02C0EBA}">
      <dgm:prSet/>
      <dgm:spPr/>
      <dgm:t>
        <a:bodyPr/>
        <a:lstStyle/>
        <a:p>
          <a:endParaRPr lang="en-GB"/>
        </a:p>
      </dgm:t>
    </dgm:pt>
    <dgm:pt modelId="{E7D817B0-515D-4F0C-9C7A-D4B18873BADE}" type="sibTrans" cxnId="{8C4A56C3-2C09-47AE-934E-4F15A02C0EBA}">
      <dgm:prSet/>
      <dgm:spPr/>
      <dgm:t>
        <a:bodyPr/>
        <a:lstStyle/>
        <a:p>
          <a:endParaRPr lang="en-GB"/>
        </a:p>
      </dgm:t>
    </dgm:pt>
    <dgm:pt modelId="{745CBECD-6C11-4D3D-9F80-E411C58AFF2E}">
      <dgm:prSet phldrT="[Text]" custT="1"/>
      <dgm:spPr/>
      <dgm:t>
        <a:bodyPr/>
        <a:lstStyle/>
        <a:p>
          <a:r>
            <a:rPr lang="en-GB" sz="2000" b="1" u="sng" dirty="0"/>
            <a:t>Are not like bank loans </a:t>
          </a:r>
          <a:endParaRPr lang="en-GB" sz="2000" dirty="0"/>
        </a:p>
      </dgm:t>
    </dgm:pt>
    <dgm:pt modelId="{E9DFFABB-D290-4B1C-BD94-27BE46037049}" type="parTrans" cxnId="{9530B580-12CC-449A-B450-32B910D896A2}">
      <dgm:prSet/>
      <dgm:spPr/>
      <dgm:t>
        <a:bodyPr/>
        <a:lstStyle/>
        <a:p>
          <a:endParaRPr lang="en-GB"/>
        </a:p>
      </dgm:t>
    </dgm:pt>
    <dgm:pt modelId="{68CDF971-90D9-43A0-A03D-E4086659B35F}" type="sibTrans" cxnId="{9530B580-12CC-449A-B450-32B910D896A2}">
      <dgm:prSet/>
      <dgm:spPr/>
      <dgm:t>
        <a:bodyPr/>
        <a:lstStyle/>
        <a:p>
          <a:endParaRPr lang="en-GB"/>
        </a:p>
      </dgm:t>
    </dgm:pt>
    <dgm:pt modelId="{06F93E7B-596F-483A-98C3-EF00AFC6E07E}">
      <dgm:prSet phldrT="[Text]" custT="1"/>
      <dgm:spPr/>
      <dgm:t>
        <a:bodyPr/>
        <a:lstStyle/>
        <a:p>
          <a:r>
            <a:rPr lang="en-GB" sz="1600" dirty="0"/>
            <a:t>Are affordable – repayments are based on how much you earn, not how much you have borrowed.</a:t>
          </a:r>
        </a:p>
      </dgm:t>
    </dgm:pt>
    <dgm:pt modelId="{9CACA8E2-C4FF-45C9-BBC4-F9C5F3525A62}" type="parTrans" cxnId="{8FA36D7D-B0B1-446C-B07C-94DB2A00074D}">
      <dgm:prSet/>
      <dgm:spPr/>
      <dgm:t>
        <a:bodyPr/>
        <a:lstStyle/>
        <a:p>
          <a:endParaRPr lang="en-GB"/>
        </a:p>
      </dgm:t>
    </dgm:pt>
    <dgm:pt modelId="{640A7401-E2FF-419A-9C02-DD4627463D45}" type="sibTrans" cxnId="{8FA36D7D-B0B1-446C-B07C-94DB2A00074D}">
      <dgm:prSet/>
      <dgm:spPr/>
      <dgm:t>
        <a:bodyPr/>
        <a:lstStyle/>
        <a:p>
          <a:endParaRPr lang="en-GB"/>
        </a:p>
      </dgm:t>
    </dgm:pt>
    <dgm:pt modelId="{E24702CA-0E74-4F7A-AC6B-0C037C1FAD94}">
      <dgm:prSet phldrT="[Text]" custT="1"/>
      <dgm:spPr/>
      <dgm:t>
        <a:bodyPr/>
        <a:lstStyle/>
        <a:p>
          <a:r>
            <a:rPr lang="en-GB" sz="1800" dirty="0"/>
            <a:t>Only need to be paid back after you leave university</a:t>
          </a:r>
        </a:p>
      </dgm:t>
    </dgm:pt>
    <dgm:pt modelId="{C9E96254-60D5-4827-8D29-FAEB9426165F}" type="parTrans" cxnId="{F7A60AD2-357C-488A-A096-685AA4AFC79B}">
      <dgm:prSet/>
      <dgm:spPr/>
      <dgm:t>
        <a:bodyPr/>
        <a:lstStyle/>
        <a:p>
          <a:endParaRPr lang="en-GB"/>
        </a:p>
      </dgm:t>
    </dgm:pt>
    <dgm:pt modelId="{FB12DD92-A7E8-4B59-8828-D55E73D24D8D}" type="sibTrans" cxnId="{F7A60AD2-357C-488A-A096-685AA4AFC79B}">
      <dgm:prSet/>
      <dgm:spPr/>
      <dgm:t>
        <a:bodyPr/>
        <a:lstStyle/>
        <a:p>
          <a:endParaRPr lang="en-GB"/>
        </a:p>
      </dgm:t>
    </dgm:pt>
    <dgm:pt modelId="{060D0F73-7E30-4D49-B89A-F2C7087D026E}">
      <dgm:prSet phldrT="[Text]" custT="1"/>
      <dgm:spPr/>
      <dgm:t>
        <a:bodyPr/>
        <a:lstStyle/>
        <a:p>
          <a:r>
            <a:rPr lang="en-GB" sz="1600" dirty="0"/>
            <a:t>Only need to be paid back when you’re earning over the threshold</a:t>
          </a:r>
          <a:endParaRPr lang="en-GB" sz="1600" b="1" u="sng" dirty="0"/>
        </a:p>
      </dgm:t>
    </dgm:pt>
    <dgm:pt modelId="{94939D5A-0E6D-4EB4-A4B9-2046595A8AF9}" type="parTrans" cxnId="{70154BB9-F24C-4990-BC5A-A8325A50E93E}">
      <dgm:prSet/>
      <dgm:spPr/>
      <dgm:t>
        <a:bodyPr/>
        <a:lstStyle/>
        <a:p>
          <a:endParaRPr lang="en-GB"/>
        </a:p>
      </dgm:t>
    </dgm:pt>
    <dgm:pt modelId="{4C33F6BE-7964-45F9-869B-9106B5390EA9}" type="sibTrans" cxnId="{70154BB9-F24C-4990-BC5A-A8325A50E93E}">
      <dgm:prSet/>
      <dgm:spPr/>
      <dgm:t>
        <a:bodyPr/>
        <a:lstStyle/>
        <a:p>
          <a:endParaRPr lang="en-GB"/>
        </a:p>
      </dgm:t>
    </dgm:pt>
    <dgm:pt modelId="{155FE5F5-C531-4F82-BEC8-66008299D57A}">
      <dgm:prSet custT="1"/>
      <dgm:spPr/>
      <dgm:t>
        <a:bodyPr/>
        <a:lstStyle/>
        <a:p>
          <a:r>
            <a:rPr lang="en-GB" sz="1800" dirty="0"/>
            <a:t>Repayments come out of your pay slip, not your bank account</a:t>
          </a:r>
        </a:p>
      </dgm:t>
    </dgm:pt>
    <dgm:pt modelId="{9CAFD2B4-5FAE-407E-9C0C-3DB5BE8DFF24}" type="parTrans" cxnId="{6B3A0E36-A03E-4589-8228-3C9261F2FFA8}">
      <dgm:prSet/>
      <dgm:spPr/>
      <dgm:t>
        <a:bodyPr/>
        <a:lstStyle/>
        <a:p>
          <a:endParaRPr lang="en-GB"/>
        </a:p>
      </dgm:t>
    </dgm:pt>
    <dgm:pt modelId="{DD95885D-562A-483C-85C3-A7F72FFF53F5}" type="sibTrans" cxnId="{6B3A0E36-A03E-4589-8228-3C9261F2FFA8}">
      <dgm:prSet/>
      <dgm:spPr/>
      <dgm:t>
        <a:bodyPr/>
        <a:lstStyle/>
        <a:p>
          <a:endParaRPr lang="en-GB"/>
        </a:p>
      </dgm:t>
    </dgm:pt>
    <dgm:pt modelId="{E4EA92E1-C6D7-46D9-AAE1-31C6C6B309E7}">
      <dgm:prSet phldrT="[Text]" custT="1"/>
      <dgm:spPr/>
      <dgm:t>
        <a:bodyPr/>
        <a:lstStyle/>
        <a:p>
          <a:r>
            <a:rPr lang="en-GB" sz="1800" dirty="0"/>
            <a:t>Have an expiry date after 40 years</a:t>
          </a:r>
        </a:p>
      </dgm:t>
    </dgm:pt>
    <dgm:pt modelId="{87CF4A96-D3B3-41E7-B624-7FF6627D20C5}" type="parTrans" cxnId="{5DC954EA-8EBF-47E4-82F9-DD603FEEB945}">
      <dgm:prSet/>
      <dgm:spPr/>
      <dgm:t>
        <a:bodyPr/>
        <a:lstStyle/>
        <a:p>
          <a:endParaRPr lang="en-GB"/>
        </a:p>
      </dgm:t>
    </dgm:pt>
    <dgm:pt modelId="{483DAD76-E53A-4BE8-868B-6148B1552B4B}" type="sibTrans" cxnId="{5DC954EA-8EBF-47E4-82F9-DD603FEEB945}">
      <dgm:prSet/>
      <dgm:spPr/>
      <dgm:t>
        <a:bodyPr/>
        <a:lstStyle/>
        <a:p>
          <a:endParaRPr lang="en-GB"/>
        </a:p>
      </dgm:t>
    </dgm:pt>
    <dgm:pt modelId="{EFA1FDF6-E576-461D-8B0E-A244EA204623}" type="pres">
      <dgm:prSet presAssocID="{EE59A730-24E8-475D-B4C5-F6518AB1D0A2}" presName="Name0" presStyleCnt="0">
        <dgm:presLayoutVars>
          <dgm:chMax val="1"/>
          <dgm:dir/>
          <dgm:animLvl val="ctr"/>
          <dgm:resizeHandles val="exact"/>
        </dgm:presLayoutVars>
      </dgm:prSet>
      <dgm:spPr/>
    </dgm:pt>
    <dgm:pt modelId="{B0A1DFC0-B791-41B2-847F-6D2AC0780751}" type="pres">
      <dgm:prSet presAssocID="{8BA0B9A5-F434-4983-BF82-831DCD6D6022}" presName="centerShape" presStyleLbl="node0" presStyleIdx="0" presStyleCnt="1" custScaleX="128925" custScaleY="107347" custLinFactNeighborX="2115" custLinFactNeighborY="4945"/>
      <dgm:spPr/>
    </dgm:pt>
    <dgm:pt modelId="{F9E46989-D890-443F-9318-62237A6E607B}" type="pres">
      <dgm:prSet presAssocID="{E9DFFABB-D290-4B1C-BD94-27BE46037049}" presName="parTrans" presStyleLbl="sibTrans2D1" presStyleIdx="0" presStyleCnt="6"/>
      <dgm:spPr/>
    </dgm:pt>
    <dgm:pt modelId="{D5E397A5-4B72-4F96-B527-AECB94B3C8B9}" type="pres">
      <dgm:prSet presAssocID="{E9DFFABB-D290-4B1C-BD94-27BE46037049}" presName="connectorText" presStyleLbl="sibTrans2D1" presStyleIdx="0" presStyleCnt="6"/>
      <dgm:spPr/>
    </dgm:pt>
    <dgm:pt modelId="{B5F02084-023F-472C-9357-041A673A66E3}" type="pres">
      <dgm:prSet presAssocID="{745CBECD-6C11-4D3D-9F80-E411C58AFF2E}" presName="node" presStyleLbl="node1" presStyleIdx="0" presStyleCnt="6" custScaleX="129998" custScaleY="128178" custRadScaleRad="137302" custRadScaleInc="229664">
        <dgm:presLayoutVars>
          <dgm:bulletEnabled val="1"/>
        </dgm:presLayoutVars>
      </dgm:prSet>
      <dgm:spPr/>
    </dgm:pt>
    <dgm:pt modelId="{3AB2E23D-4C59-4D73-BA53-418657C4F21B}" type="pres">
      <dgm:prSet presAssocID="{9CAFD2B4-5FAE-407E-9C0C-3DB5BE8DFF24}" presName="parTrans" presStyleLbl="sibTrans2D1" presStyleIdx="1" presStyleCnt="6"/>
      <dgm:spPr/>
    </dgm:pt>
    <dgm:pt modelId="{03DBE417-1BD9-4E0B-AB53-418D202ABA90}" type="pres">
      <dgm:prSet presAssocID="{9CAFD2B4-5FAE-407E-9C0C-3DB5BE8DFF24}" presName="connectorText" presStyleLbl="sibTrans2D1" presStyleIdx="1" presStyleCnt="6"/>
      <dgm:spPr/>
    </dgm:pt>
    <dgm:pt modelId="{5546A528-6F4B-44FE-9A10-E58DE35CD644}" type="pres">
      <dgm:prSet presAssocID="{155FE5F5-C531-4F82-BEC8-66008299D57A}" presName="node" presStyleLbl="node1" presStyleIdx="1" presStyleCnt="6" custScaleX="247838" custScaleY="82246" custRadScaleRad="106095" custRadScaleInc="375191">
        <dgm:presLayoutVars>
          <dgm:bulletEnabled val="1"/>
        </dgm:presLayoutVars>
      </dgm:prSet>
      <dgm:spPr/>
    </dgm:pt>
    <dgm:pt modelId="{FF082368-75B8-40BC-B799-DF12DF1C479C}" type="pres">
      <dgm:prSet presAssocID="{9CACA8E2-C4FF-45C9-BBC4-F9C5F3525A62}" presName="parTrans" presStyleLbl="sibTrans2D1" presStyleIdx="2" presStyleCnt="6"/>
      <dgm:spPr/>
    </dgm:pt>
    <dgm:pt modelId="{8917D1F3-2CF5-4A7D-983B-10D0C630D969}" type="pres">
      <dgm:prSet presAssocID="{9CACA8E2-C4FF-45C9-BBC4-F9C5F3525A62}" presName="connectorText" presStyleLbl="sibTrans2D1" presStyleIdx="2" presStyleCnt="6"/>
      <dgm:spPr/>
    </dgm:pt>
    <dgm:pt modelId="{3757EA7B-4801-4DFC-9C8C-17DFA48AD69D}" type="pres">
      <dgm:prSet presAssocID="{06F93E7B-596F-483A-98C3-EF00AFC6E07E}" presName="node" presStyleLbl="node1" presStyleIdx="2" presStyleCnt="6" custScaleX="189150" custScaleY="121619" custRadScaleRad="90881" custRadScaleInc="-356142">
        <dgm:presLayoutVars>
          <dgm:bulletEnabled val="1"/>
        </dgm:presLayoutVars>
      </dgm:prSet>
      <dgm:spPr/>
    </dgm:pt>
    <dgm:pt modelId="{C1216435-4FDF-4764-A42E-3828EA50610C}" type="pres">
      <dgm:prSet presAssocID="{87CF4A96-D3B3-41E7-B624-7FF6627D20C5}" presName="parTrans" presStyleLbl="sibTrans2D1" presStyleIdx="3" presStyleCnt="6"/>
      <dgm:spPr/>
    </dgm:pt>
    <dgm:pt modelId="{14BD2EAB-B4ED-441F-A4F9-92A75622A96B}" type="pres">
      <dgm:prSet presAssocID="{87CF4A96-D3B3-41E7-B624-7FF6627D20C5}" presName="connectorText" presStyleLbl="sibTrans2D1" presStyleIdx="3" presStyleCnt="6"/>
      <dgm:spPr/>
    </dgm:pt>
    <dgm:pt modelId="{CCDCE19F-EBB9-4405-B067-CF44282EF311}" type="pres">
      <dgm:prSet presAssocID="{E4EA92E1-C6D7-46D9-AAE1-31C6C6B309E7}" presName="node" presStyleLbl="node1" presStyleIdx="3" presStyleCnt="6" custScaleX="128785" custScaleY="112257" custRadScaleRad="130566" custRadScaleInc="-239131">
        <dgm:presLayoutVars>
          <dgm:bulletEnabled val="1"/>
        </dgm:presLayoutVars>
      </dgm:prSet>
      <dgm:spPr/>
    </dgm:pt>
    <dgm:pt modelId="{7654063B-7FA8-49C2-AD90-40B60652836F}" type="pres">
      <dgm:prSet presAssocID="{C9E96254-60D5-4827-8D29-FAEB9426165F}" presName="parTrans" presStyleLbl="sibTrans2D1" presStyleIdx="4" presStyleCnt="6"/>
      <dgm:spPr/>
    </dgm:pt>
    <dgm:pt modelId="{FAA424D4-532D-41D6-8EBF-F5EB2A977424}" type="pres">
      <dgm:prSet presAssocID="{C9E96254-60D5-4827-8D29-FAEB9426165F}" presName="connectorText" presStyleLbl="sibTrans2D1" presStyleIdx="4" presStyleCnt="6"/>
      <dgm:spPr/>
    </dgm:pt>
    <dgm:pt modelId="{1EC4E28D-721F-4EFD-B534-5A2C086FA90D}" type="pres">
      <dgm:prSet presAssocID="{E24702CA-0E74-4F7A-AC6B-0C037C1FAD94}" presName="node" presStyleLbl="node1" presStyleIdx="4" presStyleCnt="6" custScaleX="140002" custScaleY="128915" custRadScaleRad="120211" custRadScaleInc="23525">
        <dgm:presLayoutVars>
          <dgm:bulletEnabled val="1"/>
        </dgm:presLayoutVars>
      </dgm:prSet>
      <dgm:spPr/>
    </dgm:pt>
    <dgm:pt modelId="{C5F039CD-883C-42A7-A1C0-4C1A22250AA6}" type="pres">
      <dgm:prSet presAssocID="{94939D5A-0E6D-4EB4-A4B9-2046595A8AF9}" presName="parTrans" presStyleLbl="sibTrans2D1" presStyleIdx="5" presStyleCnt="6"/>
      <dgm:spPr/>
    </dgm:pt>
    <dgm:pt modelId="{70F7BF9B-D4A9-456F-8FC4-FE2BAE6CD5D5}" type="pres">
      <dgm:prSet presAssocID="{94939D5A-0E6D-4EB4-A4B9-2046595A8AF9}" presName="connectorText" presStyleLbl="sibTrans2D1" presStyleIdx="5" presStyleCnt="6"/>
      <dgm:spPr/>
    </dgm:pt>
    <dgm:pt modelId="{D1A171F5-19A9-49BE-8D78-C2E315CE7D83}" type="pres">
      <dgm:prSet presAssocID="{060D0F73-7E30-4D49-B89A-F2C7087D026E}" presName="node" presStyleLbl="node1" presStyleIdx="5" presStyleCnt="6" custScaleX="138656" custScaleY="125539" custRadScaleRad="115332" custRadScaleInc="-948">
        <dgm:presLayoutVars>
          <dgm:bulletEnabled val="1"/>
        </dgm:presLayoutVars>
      </dgm:prSet>
      <dgm:spPr/>
    </dgm:pt>
  </dgm:ptLst>
  <dgm:cxnLst>
    <dgm:cxn modelId="{C282D20A-668C-4D77-962A-DB4FA94AE622}" type="presOf" srcId="{06F93E7B-596F-483A-98C3-EF00AFC6E07E}" destId="{3757EA7B-4801-4DFC-9C8C-17DFA48AD69D}" srcOrd="0" destOrd="0" presId="urn:microsoft.com/office/officeart/2005/8/layout/radial5"/>
    <dgm:cxn modelId="{F983B60D-B767-4096-8C36-254A817F5E8E}" type="presOf" srcId="{9CACA8E2-C4FF-45C9-BBC4-F9C5F3525A62}" destId="{FF082368-75B8-40BC-B799-DF12DF1C479C}" srcOrd="0" destOrd="0" presId="urn:microsoft.com/office/officeart/2005/8/layout/radial5"/>
    <dgm:cxn modelId="{A8A12411-C1CC-481F-97A8-51382F4A1975}" type="presOf" srcId="{87CF4A96-D3B3-41E7-B624-7FF6627D20C5}" destId="{C1216435-4FDF-4764-A42E-3828EA50610C}" srcOrd="0" destOrd="0" presId="urn:microsoft.com/office/officeart/2005/8/layout/radial5"/>
    <dgm:cxn modelId="{A91E2F18-2B26-4770-B0C9-9C3290855340}" type="presOf" srcId="{745CBECD-6C11-4D3D-9F80-E411C58AFF2E}" destId="{B5F02084-023F-472C-9357-041A673A66E3}" srcOrd="0" destOrd="0" presId="urn:microsoft.com/office/officeart/2005/8/layout/radial5"/>
    <dgm:cxn modelId="{F29D8C27-5D4A-45CE-8A6B-3819BBB7F49C}" type="presOf" srcId="{94939D5A-0E6D-4EB4-A4B9-2046595A8AF9}" destId="{70F7BF9B-D4A9-456F-8FC4-FE2BAE6CD5D5}" srcOrd="1" destOrd="0" presId="urn:microsoft.com/office/officeart/2005/8/layout/radial5"/>
    <dgm:cxn modelId="{4BE28F27-8C8F-4741-A669-36DD781FDB7A}" type="presOf" srcId="{E24702CA-0E74-4F7A-AC6B-0C037C1FAD94}" destId="{1EC4E28D-721F-4EFD-B534-5A2C086FA90D}" srcOrd="0" destOrd="0" presId="urn:microsoft.com/office/officeart/2005/8/layout/radial5"/>
    <dgm:cxn modelId="{6B3A0E36-A03E-4589-8228-3C9261F2FFA8}" srcId="{8BA0B9A5-F434-4983-BF82-831DCD6D6022}" destId="{155FE5F5-C531-4F82-BEC8-66008299D57A}" srcOrd="1" destOrd="0" parTransId="{9CAFD2B4-5FAE-407E-9C0C-3DB5BE8DFF24}" sibTransId="{DD95885D-562A-483C-85C3-A7F72FFF53F5}"/>
    <dgm:cxn modelId="{E0E86636-DF13-42C8-AD27-B2F55EE83079}" type="presOf" srcId="{060D0F73-7E30-4D49-B89A-F2C7087D026E}" destId="{D1A171F5-19A9-49BE-8D78-C2E315CE7D83}" srcOrd="0" destOrd="0" presId="urn:microsoft.com/office/officeart/2005/8/layout/radial5"/>
    <dgm:cxn modelId="{228ECD37-2390-45C2-AED3-14CEB468C2DF}" type="presOf" srcId="{94939D5A-0E6D-4EB4-A4B9-2046595A8AF9}" destId="{C5F039CD-883C-42A7-A1C0-4C1A22250AA6}" srcOrd="0" destOrd="0" presId="urn:microsoft.com/office/officeart/2005/8/layout/radial5"/>
    <dgm:cxn modelId="{E62CE43F-FC49-4E2D-BDC6-8643EAF12B53}" type="presOf" srcId="{E4EA92E1-C6D7-46D9-AAE1-31C6C6B309E7}" destId="{CCDCE19F-EBB9-4405-B067-CF44282EF311}" srcOrd="0" destOrd="0" presId="urn:microsoft.com/office/officeart/2005/8/layout/radial5"/>
    <dgm:cxn modelId="{81DD3564-A43F-4C24-B59B-CE8262C71024}" type="presOf" srcId="{8BA0B9A5-F434-4983-BF82-831DCD6D6022}" destId="{B0A1DFC0-B791-41B2-847F-6D2AC0780751}" srcOrd="0" destOrd="0" presId="urn:microsoft.com/office/officeart/2005/8/layout/radial5"/>
    <dgm:cxn modelId="{8FA36D7D-B0B1-446C-B07C-94DB2A00074D}" srcId="{8BA0B9A5-F434-4983-BF82-831DCD6D6022}" destId="{06F93E7B-596F-483A-98C3-EF00AFC6E07E}" srcOrd="2" destOrd="0" parTransId="{9CACA8E2-C4FF-45C9-BBC4-F9C5F3525A62}" sibTransId="{640A7401-E2FF-419A-9C02-DD4627463D45}"/>
    <dgm:cxn modelId="{9530B580-12CC-449A-B450-32B910D896A2}" srcId="{8BA0B9A5-F434-4983-BF82-831DCD6D6022}" destId="{745CBECD-6C11-4D3D-9F80-E411C58AFF2E}" srcOrd="0" destOrd="0" parTransId="{E9DFFABB-D290-4B1C-BD94-27BE46037049}" sibTransId="{68CDF971-90D9-43A0-A03D-E4086659B35F}"/>
    <dgm:cxn modelId="{5DA39F97-7CB9-4CFC-BB36-28D389CB403F}" type="presOf" srcId="{E9DFFABB-D290-4B1C-BD94-27BE46037049}" destId="{D5E397A5-4B72-4F96-B527-AECB94B3C8B9}" srcOrd="1" destOrd="0" presId="urn:microsoft.com/office/officeart/2005/8/layout/radial5"/>
    <dgm:cxn modelId="{D92812A0-FD8D-48FF-8E27-AD2D59DB9D8B}" type="presOf" srcId="{EE59A730-24E8-475D-B4C5-F6518AB1D0A2}" destId="{EFA1FDF6-E576-461D-8B0E-A244EA204623}" srcOrd="0" destOrd="0" presId="urn:microsoft.com/office/officeart/2005/8/layout/radial5"/>
    <dgm:cxn modelId="{968277A7-1145-4D94-932E-986777D8BA4E}" type="presOf" srcId="{E9DFFABB-D290-4B1C-BD94-27BE46037049}" destId="{F9E46989-D890-443F-9318-62237A6E607B}" srcOrd="0" destOrd="0" presId="urn:microsoft.com/office/officeart/2005/8/layout/radial5"/>
    <dgm:cxn modelId="{4642C4AD-A67A-487F-A89A-1AA7A1753E76}" type="presOf" srcId="{155FE5F5-C531-4F82-BEC8-66008299D57A}" destId="{5546A528-6F4B-44FE-9A10-E58DE35CD644}" srcOrd="0" destOrd="0" presId="urn:microsoft.com/office/officeart/2005/8/layout/radial5"/>
    <dgm:cxn modelId="{7E10FCB6-1B32-4C03-A3D3-5054F910E4DB}" type="presOf" srcId="{9CAFD2B4-5FAE-407E-9C0C-3DB5BE8DFF24}" destId="{03DBE417-1BD9-4E0B-AB53-418D202ABA90}" srcOrd="1" destOrd="0" presId="urn:microsoft.com/office/officeart/2005/8/layout/radial5"/>
    <dgm:cxn modelId="{70154BB9-F24C-4990-BC5A-A8325A50E93E}" srcId="{8BA0B9A5-F434-4983-BF82-831DCD6D6022}" destId="{060D0F73-7E30-4D49-B89A-F2C7087D026E}" srcOrd="5" destOrd="0" parTransId="{94939D5A-0E6D-4EB4-A4B9-2046595A8AF9}" sibTransId="{4C33F6BE-7964-45F9-869B-9106B5390EA9}"/>
    <dgm:cxn modelId="{535EF5C2-0DD5-4302-86A5-E8E383BA09CA}" type="presOf" srcId="{C9E96254-60D5-4827-8D29-FAEB9426165F}" destId="{7654063B-7FA8-49C2-AD90-40B60652836F}" srcOrd="0" destOrd="0" presId="urn:microsoft.com/office/officeart/2005/8/layout/radial5"/>
    <dgm:cxn modelId="{8C4A56C3-2C09-47AE-934E-4F15A02C0EBA}" srcId="{EE59A730-24E8-475D-B4C5-F6518AB1D0A2}" destId="{8BA0B9A5-F434-4983-BF82-831DCD6D6022}" srcOrd="0" destOrd="0" parTransId="{EB8A8C0A-A886-4053-875D-83294B87D1F1}" sibTransId="{E7D817B0-515D-4F0C-9C7A-D4B18873BADE}"/>
    <dgm:cxn modelId="{6B8487CA-706C-4BA2-98F6-A52C83E7E126}" type="presOf" srcId="{9CACA8E2-C4FF-45C9-BBC4-F9C5F3525A62}" destId="{8917D1F3-2CF5-4A7D-983B-10D0C630D969}" srcOrd="1" destOrd="0" presId="urn:microsoft.com/office/officeart/2005/8/layout/radial5"/>
    <dgm:cxn modelId="{F7A60AD2-357C-488A-A096-685AA4AFC79B}" srcId="{8BA0B9A5-F434-4983-BF82-831DCD6D6022}" destId="{E24702CA-0E74-4F7A-AC6B-0C037C1FAD94}" srcOrd="4" destOrd="0" parTransId="{C9E96254-60D5-4827-8D29-FAEB9426165F}" sibTransId="{FB12DD92-A7E8-4B59-8828-D55E73D24D8D}"/>
    <dgm:cxn modelId="{CF577EE6-690C-4A34-828D-30843698ADFB}" type="presOf" srcId="{9CAFD2B4-5FAE-407E-9C0C-3DB5BE8DFF24}" destId="{3AB2E23D-4C59-4D73-BA53-418657C4F21B}" srcOrd="0" destOrd="0" presId="urn:microsoft.com/office/officeart/2005/8/layout/radial5"/>
    <dgm:cxn modelId="{5DC954EA-8EBF-47E4-82F9-DD603FEEB945}" srcId="{8BA0B9A5-F434-4983-BF82-831DCD6D6022}" destId="{E4EA92E1-C6D7-46D9-AAE1-31C6C6B309E7}" srcOrd="3" destOrd="0" parTransId="{87CF4A96-D3B3-41E7-B624-7FF6627D20C5}" sibTransId="{483DAD76-E53A-4BE8-868B-6148B1552B4B}"/>
    <dgm:cxn modelId="{EA0F78F9-51A5-4D74-9653-0C9B33FC853D}" type="presOf" srcId="{87CF4A96-D3B3-41E7-B624-7FF6627D20C5}" destId="{14BD2EAB-B4ED-441F-A4F9-92A75622A96B}" srcOrd="1" destOrd="0" presId="urn:microsoft.com/office/officeart/2005/8/layout/radial5"/>
    <dgm:cxn modelId="{EDBDF0F9-ACEE-407B-B90A-DD3C992B99EA}" type="presOf" srcId="{C9E96254-60D5-4827-8D29-FAEB9426165F}" destId="{FAA424D4-532D-41D6-8EBF-F5EB2A977424}" srcOrd="1" destOrd="0" presId="urn:microsoft.com/office/officeart/2005/8/layout/radial5"/>
    <dgm:cxn modelId="{0B457095-55C9-4047-A377-4AD1C26DC045}" type="presParOf" srcId="{EFA1FDF6-E576-461D-8B0E-A244EA204623}" destId="{B0A1DFC0-B791-41B2-847F-6D2AC0780751}" srcOrd="0" destOrd="0" presId="urn:microsoft.com/office/officeart/2005/8/layout/radial5"/>
    <dgm:cxn modelId="{6B55DBA6-F486-48CD-9047-E3FA052460AE}" type="presParOf" srcId="{EFA1FDF6-E576-461D-8B0E-A244EA204623}" destId="{F9E46989-D890-443F-9318-62237A6E607B}" srcOrd="1" destOrd="0" presId="urn:microsoft.com/office/officeart/2005/8/layout/radial5"/>
    <dgm:cxn modelId="{EEE690E5-82CB-46B6-987D-8A46A7A3A2C2}" type="presParOf" srcId="{F9E46989-D890-443F-9318-62237A6E607B}" destId="{D5E397A5-4B72-4F96-B527-AECB94B3C8B9}" srcOrd="0" destOrd="0" presId="urn:microsoft.com/office/officeart/2005/8/layout/radial5"/>
    <dgm:cxn modelId="{E27812C4-036C-4F40-BCD8-C8DCEFF46C32}" type="presParOf" srcId="{EFA1FDF6-E576-461D-8B0E-A244EA204623}" destId="{B5F02084-023F-472C-9357-041A673A66E3}" srcOrd="2" destOrd="0" presId="urn:microsoft.com/office/officeart/2005/8/layout/radial5"/>
    <dgm:cxn modelId="{E15EC2DC-4216-4723-8E68-3CA8EBE082C8}" type="presParOf" srcId="{EFA1FDF6-E576-461D-8B0E-A244EA204623}" destId="{3AB2E23D-4C59-4D73-BA53-418657C4F21B}" srcOrd="3" destOrd="0" presId="urn:microsoft.com/office/officeart/2005/8/layout/radial5"/>
    <dgm:cxn modelId="{5580604F-59AB-420B-9892-965553A064B4}" type="presParOf" srcId="{3AB2E23D-4C59-4D73-BA53-418657C4F21B}" destId="{03DBE417-1BD9-4E0B-AB53-418D202ABA90}" srcOrd="0" destOrd="0" presId="urn:microsoft.com/office/officeart/2005/8/layout/radial5"/>
    <dgm:cxn modelId="{F2F26F41-EC9E-47ED-ACBC-F82793347B6F}" type="presParOf" srcId="{EFA1FDF6-E576-461D-8B0E-A244EA204623}" destId="{5546A528-6F4B-44FE-9A10-E58DE35CD644}" srcOrd="4" destOrd="0" presId="urn:microsoft.com/office/officeart/2005/8/layout/radial5"/>
    <dgm:cxn modelId="{00A9E219-F7EF-4689-8031-13DEDCA4A123}" type="presParOf" srcId="{EFA1FDF6-E576-461D-8B0E-A244EA204623}" destId="{FF082368-75B8-40BC-B799-DF12DF1C479C}" srcOrd="5" destOrd="0" presId="urn:microsoft.com/office/officeart/2005/8/layout/radial5"/>
    <dgm:cxn modelId="{3E2E5D20-E0FA-41CC-8ABD-721345C92A02}" type="presParOf" srcId="{FF082368-75B8-40BC-B799-DF12DF1C479C}" destId="{8917D1F3-2CF5-4A7D-983B-10D0C630D969}" srcOrd="0" destOrd="0" presId="urn:microsoft.com/office/officeart/2005/8/layout/radial5"/>
    <dgm:cxn modelId="{0F5CC60C-4453-4B72-8F68-609E21B738F1}" type="presParOf" srcId="{EFA1FDF6-E576-461D-8B0E-A244EA204623}" destId="{3757EA7B-4801-4DFC-9C8C-17DFA48AD69D}" srcOrd="6" destOrd="0" presId="urn:microsoft.com/office/officeart/2005/8/layout/radial5"/>
    <dgm:cxn modelId="{8E61AAA5-8D83-4A74-902B-9FE27AEEA433}" type="presParOf" srcId="{EFA1FDF6-E576-461D-8B0E-A244EA204623}" destId="{C1216435-4FDF-4764-A42E-3828EA50610C}" srcOrd="7" destOrd="0" presId="urn:microsoft.com/office/officeart/2005/8/layout/radial5"/>
    <dgm:cxn modelId="{D913B024-93E0-44AA-8BB2-3322869D11AB}" type="presParOf" srcId="{C1216435-4FDF-4764-A42E-3828EA50610C}" destId="{14BD2EAB-B4ED-441F-A4F9-92A75622A96B}" srcOrd="0" destOrd="0" presId="urn:microsoft.com/office/officeart/2005/8/layout/radial5"/>
    <dgm:cxn modelId="{46A5B224-90C7-47F6-9DF5-1AA4C75A4E6C}" type="presParOf" srcId="{EFA1FDF6-E576-461D-8B0E-A244EA204623}" destId="{CCDCE19F-EBB9-4405-B067-CF44282EF311}" srcOrd="8" destOrd="0" presId="urn:microsoft.com/office/officeart/2005/8/layout/radial5"/>
    <dgm:cxn modelId="{F57FEFDA-9D47-4A2B-97D7-3ED18D7B0842}" type="presParOf" srcId="{EFA1FDF6-E576-461D-8B0E-A244EA204623}" destId="{7654063B-7FA8-49C2-AD90-40B60652836F}" srcOrd="9" destOrd="0" presId="urn:microsoft.com/office/officeart/2005/8/layout/radial5"/>
    <dgm:cxn modelId="{DBE94FD9-E93E-4CB0-AB7F-27285230B884}" type="presParOf" srcId="{7654063B-7FA8-49C2-AD90-40B60652836F}" destId="{FAA424D4-532D-41D6-8EBF-F5EB2A977424}" srcOrd="0" destOrd="0" presId="urn:microsoft.com/office/officeart/2005/8/layout/radial5"/>
    <dgm:cxn modelId="{979E0B27-C5F8-4282-B02C-1FF863B673C6}" type="presParOf" srcId="{EFA1FDF6-E576-461D-8B0E-A244EA204623}" destId="{1EC4E28D-721F-4EFD-B534-5A2C086FA90D}" srcOrd="10" destOrd="0" presId="urn:microsoft.com/office/officeart/2005/8/layout/radial5"/>
    <dgm:cxn modelId="{ABA8BB80-D233-4562-8062-6CC88FE1AA44}" type="presParOf" srcId="{EFA1FDF6-E576-461D-8B0E-A244EA204623}" destId="{C5F039CD-883C-42A7-A1C0-4C1A22250AA6}" srcOrd="11" destOrd="0" presId="urn:microsoft.com/office/officeart/2005/8/layout/radial5"/>
    <dgm:cxn modelId="{045FE3BE-A4A1-4D88-B97D-E36BC0C44041}" type="presParOf" srcId="{C5F039CD-883C-42A7-A1C0-4C1A22250AA6}" destId="{70F7BF9B-D4A9-456F-8FC4-FE2BAE6CD5D5}" srcOrd="0" destOrd="0" presId="urn:microsoft.com/office/officeart/2005/8/layout/radial5"/>
    <dgm:cxn modelId="{501AC9A9-B907-4313-8E8C-21662947A8C0}" type="presParOf" srcId="{EFA1FDF6-E576-461D-8B0E-A244EA204623}" destId="{D1A171F5-19A9-49BE-8D78-C2E315CE7D83}" srcOrd="12"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6A76CDA-D595-4AF0-A0CE-1A20D7E57FBB}"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BEDAC87-E60A-4F62-9AD5-CC233D3B026C}">
      <dgm:prSet/>
      <dgm:spPr/>
      <dgm:t>
        <a:bodyPr/>
        <a:lstStyle/>
        <a:p>
          <a:pPr>
            <a:lnSpc>
              <a:spcPct val="100000"/>
            </a:lnSpc>
          </a:pPr>
          <a:r>
            <a:rPr lang="en-GB" dirty="0"/>
            <a:t>The Reading Bursary: A cash bursary available in each year of study, eligibility based on household income and postcode area.  </a:t>
          </a:r>
          <a:endParaRPr lang="en-US" dirty="0"/>
        </a:p>
      </dgm:t>
    </dgm:pt>
    <dgm:pt modelId="{3A133C22-F8FE-471B-AE83-E41499C1B8B7}" type="parTrans" cxnId="{6D92FA82-52BF-4C5A-BC24-ED4E52569579}">
      <dgm:prSet/>
      <dgm:spPr/>
      <dgm:t>
        <a:bodyPr/>
        <a:lstStyle/>
        <a:p>
          <a:endParaRPr lang="en-US"/>
        </a:p>
      </dgm:t>
    </dgm:pt>
    <dgm:pt modelId="{AE1F6DC7-7FE5-443D-AE3C-7777F4714A95}" type="sibTrans" cxnId="{6D92FA82-52BF-4C5A-BC24-ED4E52569579}">
      <dgm:prSet/>
      <dgm:spPr/>
      <dgm:t>
        <a:bodyPr/>
        <a:lstStyle/>
        <a:p>
          <a:endParaRPr lang="en-US"/>
        </a:p>
      </dgm:t>
    </dgm:pt>
    <dgm:pt modelId="{45EDF471-3A97-440A-A6A6-2D0F5C4D6D51}">
      <dgm:prSet/>
      <dgm:spPr/>
      <dgm:t>
        <a:bodyPr/>
        <a:lstStyle/>
        <a:p>
          <a:pPr>
            <a:lnSpc>
              <a:spcPct val="100000"/>
            </a:lnSpc>
          </a:pPr>
          <a:r>
            <a:rPr lang="en-GB" dirty="0"/>
            <a:t>Bursaries depending on personal circumstances including the Reading Equity Bursary, Care Experienced and Estrangement Bursary, Placement and Study Abroad and the Commuter Travel Bursary</a:t>
          </a:r>
          <a:endParaRPr lang="en-US" dirty="0"/>
        </a:p>
      </dgm:t>
    </dgm:pt>
    <dgm:pt modelId="{9DF66B26-C64F-43A7-8A8C-5D807A63AAC4}" type="parTrans" cxnId="{2E23B36A-1195-491C-B05F-696F0D880AA8}">
      <dgm:prSet/>
      <dgm:spPr/>
      <dgm:t>
        <a:bodyPr/>
        <a:lstStyle/>
        <a:p>
          <a:endParaRPr lang="en-US"/>
        </a:p>
      </dgm:t>
    </dgm:pt>
    <dgm:pt modelId="{C68FEF9F-B9A6-4364-A94D-41F564DED79A}" type="sibTrans" cxnId="{2E23B36A-1195-491C-B05F-696F0D880AA8}">
      <dgm:prSet/>
      <dgm:spPr/>
      <dgm:t>
        <a:bodyPr/>
        <a:lstStyle/>
        <a:p>
          <a:endParaRPr lang="en-US"/>
        </a:p>
      </dgm:t>
    </dgm:pt>
    <dgm:pt modelId="{05798AA3-5CA9-4996-A267-6BDB823FD7D8}">
      <dgm:prSet/>
      <dgm:spPr/>
      <dgm:t>
        <a:bodyPr/>
        <a:lstStyle/>
        <a:p>
          <a:pPr>
            <a:lnSpc>
              <a:spcPct val="100000"/>
            </a:lnSpc>
          </a:pPr>
          <a:r>
            <a:rPr lang="en-GB" dirty="0"/>
            <a:t>Global Sustainability Leaders Scholarship, eligibility based on academic excellence and an application form.  </a:t>
          </a:r>
          <a:endParaRPr lang="en-US" dirty="0"/>
        </a:p>
      </dgm:t>
    </dgm:pt>
    <dgm:pt modelId="{3F57301F-1B35-4F76-90D3-FBC359359697}" type="parTrans" cxnId="{C9E93AAA-7993-4C90-86D3-B5B1460F79C8}">
      <dgm:prSet/>
      <dgm:spPr/>
      <dgm:t>
        <a:bodyPr/>
        <a:lstStyle/>
        <a:p>
          <a:endParaRPr lang="en-US"/>
        </a:p>
      </dgm:t>
    </dgm:pt>
    <dgm:pt modelId="{520BACD4-1D86-44E9-A04A-8FF68184EA3A}" type="sibTrans" cxnId="{C9E93AAA-7993-4C90-86D3-B5B1460F79C8}">
      <dgm:prSet/>
      <dgm:spPr/>
      <dgm:t>
        <a:bodyPr/>
        <a:lstStyle/>
        <a:p>
          <a:endParaRPr lang="en-US"/>
        </a:p>
      </dgm:t>
    </dgm:pt>
    <dgm:pt modelId="{47370FA8-55F9-418A-B1D7-2981E3555891}">
      <dgm:prSet/>
      <dgm:spPr/>
      <dgm:t>
        <a:bodyPr/>
        <a:lstStyle/>
        <a:p>
          <a:pPr>
            <a:lnSpc>
              <a:spcPct val="100000"/>
            </a:lnSpc>
          </a:pPr>
          <a:r>
            <a:rPr lang="en-GB" dirty="0"/>
            <a:t>Academic Scholarships in various disciplines including Accounting, Architecture, Art, Graphic Communication and Real Estate. </a:t>
          </a:r>
          <a:endParaRPr lang="en-US" dirty="0"/>
        </a:p>
      </dgm:t>
    </dgm:pt>
    <dgm:pt modelId="{C38D042A-4AD7-4592-AB95-0C04A0ECE389}" type="parTrans" cxnId="{FE9FFA05-C754-48FD-A4D0-4AD61608EBC5}">
      <dgm:prSet/>
      <dgm:spPr/>
      <dgm:t>
        <a:bodyPr/>
        <a:lstStyle/>
        <a:p>
          <a:endParaRPr lang="en-US"/>
        </a:p>
      </dgm:t>
    </dgm:pt>
    <dgm:pt modelId="{A4979DF0-99A1-4FCA-8A38-449767A4C0A1}" type="sibTrans" cxnId="{FE9FFA05-C754-48FD-A4D0-4AD61608EBC5}">
      <dgm:prSet/>
      <dgm:spPr/>
      <dgm:t>
        <a:bodyPr/>
        <a:lstStyle/>
        <a:p>
          <a:endParaRPr lang="en-US"/>
        </a:p>
      </dgm:t>
    </dgm:pt>
    <dgm:pt modelId="{0AF9775C-DA84-438C-A88D-965D5CA20C74}">
      <dgm:prSet/>
      <dgm:spPr/>
      <dgm:t>
        <a:bodyPr/>
        <a:lstStyle/>
        <a:p>
          <a:pPr>
            <a:lnSpc>
              <a:spcPct val="100000"/>
            </a:lnSpc>
          </a:pPr>
          <a:r>
            <a:rPr lang="en-US" dirty="0"/>
            <a:t>Sporting Excellence Scholarship for those competed at a national level. </a:t>
          </a:r>
        </a:p>
      </dgm:t>
    </dgm:pt>
    <dgm:pt modelId="{09CEE0B0-F8BD-41AB-920C-0724738FA278}" type="parTrans" cxnId="{3AE46220-64E6-4DB5-BA8D-F8F426DC9E26}">
      <dgm:prSet/>
      <dgm:spPr/>
      <dgm:t>
        <a:bodyPr/>
        <a:lstStyle/>
        <a:p>
          <a:endParaRPr lang="en-US"/>
        </a:p>
      </dgm:t>
    </dgm:pt>
    <dgm:pt modelId="{B155E0F8-E351-4C6A-BEBF-A20435005C80}" type="sibTrans" cxnId="{3AE46220-64E6-4DB5-BA8D-F8F426DC9E26}">
      <dgm:prSet/>
      <dgm:spPr/>
      <dgm:t>
        <a:bodyPr/>
        <a:lstStyle/>
        <a:p>
          <a:endParaRPr lang="en-US"/>
        </a:p>
      </dgm:t>
    </dgm:pt>
    <dgm:pt modelId="{FD3D6CA9-DAB1-4087-91C9-7DEF52AE76ED}">
      <dgm:prSet custT="1"/>
      <dgm:spPr/>
      <dgm:t>
        <a:bodyPr/>
        <a:lstStyle/>
        <a:p>
          <a:pPr>
            <a:lnSpc>
              <a:spcPct val="100000"/>
            </a:lnSpc>
          </a:pPr>
          <a:r>
            <a:rPr lang="en-US" sz="1600" b="1" dirty="0"/>
            <a:t>Check </a:t>
          </a:r>
          <a:r>
            <a:rPr lang="en-US" sz="1600" b="1" dirty="0">
              <a:hlinkClick xmlns:r="http://schemas.openxmlformats.org/officeDocument/2006/relationships" r:id="rId1"/>
            </a:rPr>
            <a:t>www.reading.ac.uk/fees-and-funding</a:t>
          </a:r>
          <a:r>
            <a:rPr lang="en-US" sz="1600" b="1" dirty="0"/>
            <a:t> for the latest information</a:t>
          </a:r>
        </a:p>
      </dgm:t>
    </dgm:pt>
    <dgm:pt modelId="{0E47EF69-A621-4BBD-A839-2058D5F76613}" type="parTrans" cxnId="{149112E1-8C69-49C0-A961-511FFDB30A19}">
      <dgm:prSet/>
      <dgm:spPr/>
      <dgm:t>
        <a:bodyPr/>
        <a:lstStyle/>
        <a:p>
          <a:endParaRPr lang="en-GB"/>
        </a:p>
      </dgm:t>
    </dgm:pt>
    <dgm:pt modelId="{5AD2C0D3-6192-4D47-B591-929A8E92FB39}" type="sibTrans" cxnId="{149112E1-8C69-49C0-A961-511FFDB30A19}">
      <dgm:prSet/>
      <dgm:spPr/>
      <dgm:t>
        <a:bodyPr/>
        <a:lstStyle/>
        <a:p>
          <a:endParaRPr lang="en-GB"/>
        </a:p>
      </dgm:t>
    </dgm:pt>
    <dgm:pt modelId="{CD86CEB9-308B-4C2A-8B7B-FB46E9A77FF6}" type="pres">
      <dgm:prSet presAssocID="{36A76CDA-D595-4AF0-A0CE-1A20D7E57FBB}" presName="root" presStyleCnt="0">
        <dgm:presLayoutVars>
          <dgm:dir/>
          <dgm:resizeHandles val="exact"/>
        </dgm:presLayoutVars>
      </dgm:prSet>
      <dgm:spPr/>
    </dgm:pt>
    <dgm:pt modelId="{203D7E33-24F1-4A1C-A94F-C3400A469BD0}" type="pres">
      <dgm:prSet presAssocID="{ABEDAC87-E60A-4F62-9AD5-CC233D3B026C}" presName="compNode" presStyleCnt="0"/>
      <dgm:spPr/>
    </dgm:pt>
    <dgm:pt modelId="{9F45A7F1-2D6B-4AE0-9F89-15F5D9C3FC6B}" type="pres">
      <dgm:prSet presAssocID="{ABEDAC87-E60A-4F62-9AD5-CC233D3B026C}" presName="bgRect" presStyleLbl="bgShp" presStyleIdx="0" presStyleCnt="6"/>
      <dgm:spPr/>
    </dgm:pt>
    <dgm:pt modelId="{8DC5059D-D8C8-456E-A69A-49130B8C2F63}" type="pres">
      <dgm:prSet presAssocID="{ABEDAC87-E60A-4F62-9AD5-CC233D3B026C}" presName="iconRect" presStyleLbl="node1" presStyleIdx="0" presStyleCnt="6"/>
      <dgm:spPr>
        <a:blipFill>
          <a:blip xmlns:r="http://schemas.openxmlformats.org/officeDocument/2006/relationships" r:embed="rId2">
            <a:extLst>
              <a:ext uri="{96DAC541-7B7A-43D3-8B79-37D633B846F1}">
                <asvg:svgBlip xmlns:asvg="http://schemas.microsoft.com/office/drawing/2016/SVG/main" r:embed="rId3"/>
              </a:ext>
            </a:extLst>
          </a:blip>
          <a:srcRect/>
          <a:stretch>
            <a:fillRect/>
          </a:stretch>
        </a:blipFill>
      </dgm:spPr>
      <dgm:extLst>
        <a:ext uri="{E40237B7-FDA0-4F09-8148-C483321AD2D9}">
          <dgm14:cNvPr xmlns:dgm14="http://schemas.microsoft.com/office/drawing/2010/diagram" id="0" name="" descr="Pound with solid fill"/>
        </a:ext>
      </dgm:extLst>
    </dgm:pt>
    <dgm:pt modelId="{32665B59-6C99-401B-9244-91FAD63A7F40}" type="pres">
      <dgm:prSet presAssocID="{ABEDAC87-E60A-4F62-9AD5-CC233D3B026C}" presName="spaceRect" presStyleCnt="0"/>
      <dgm:spPr/>
    </dgm:pt>
    <dgm:pt modelId="{3E7404DB-AC60-4EDF-9F8B-57E5D8111987}" type="pres">
      <dgm:prSet presAssocID="{ABEDAC87-E60A-4F62-9AD5-CC233D3B026C}" presName="parTx" presStyleLbl="revTx" presStyleIdx="0" presStyleCnt="6">
        <dgm:presLayoutVars>
          <dgm:chMax val="0"/>
          <dgm:chPref val="0"/>
        </dgm:presLayoutVars>
      </dgm:prSet>
      <dgm:spPr/>
    </dgm:pt>
    <dgm:pt modelId="{A87DFECB-4EAE-4D84-84B3-5DA6D2039416}" type="pres">
      <dgm:prSet presAssocID="{AE1F6DC7-7FE5-443D-AE3C-7777F4714A95}" presName="sibTrans" presStyleCnt="0"/>
      <dgm:spPr/>
    </dgm:pt>
    <dgm:pt modelId="{8BEC417E-6FD9-40A0-8DF5-ADD662C2B998}" type="pres">
      <dgm:prSet presAssocID="{45EDF471-3A97-440A-A6A6-2D0F5C4D6D51}" presName="compNode" presStyleCnt="0"/>
      <dgm:spPr/>
    </dgm:pt>
    <dgm:pt modelId="{0CF5EA95-D0E9-48C4-8C57-5DD8F9EFE9BD}" type="pres">
      <dgm:prSet presAssocID="{45EDF471-3A97-440A-A6A6-2D0F5C4D6D51}" presName="bgRect" presStyleLbl="bgShp" presStyleIdx="1" presStyleCnt="6"/>
      <dgm:spPr/>
    </dgm:pt>
    <dgm:pt modelId="{DC57E47F-5223-4192-A3F4-1762CBFA23C1}" type="pres">
      <dgm:prSet presAssocID="{45EDF471-3A97-440A-A6A6-2D0F5C4D6D51}" presName="iconRect" presStyleLbl="node1" presStyleIdx="1" presStyleCnt="6"/>
      <dgm:spPr>
        <a:blipFill>
          <a:blip xmlns:r="http://schemas.openxmlformats.org/officeDocument/2006/relationships" r:embed="rId4">
            <a:extLst>
              <a:ext uri="{96DAC541-7B7A-43D3-8B79-37D633B846F1}">
                <asvg:svgBlip xmlns:asvg="http://schemas.microsoft.com/office/drawing/2016/SVG/main" r:embed="rId5"/>
              </a:ext>
            </a:extLst>
          </a:blip>
          <a:srcRect/>
          <a:stretch>
            <a:fillRect/>
          </a:stretch>
        </a:blipFill>
      </dgm:spPr>
      <dgm:extLst>
        <a:ext uri="{E40237B7-FDA0-4F09-8148-C483321AD2D9}">
          <dgm14:cNvPr xmlns:dgm14="http://schemas.microsoft.com/office/drawing/2010/diagram" id="0" name="" descr="Children with solid fill"/>
        </a:ext>
      </dgm:extLst>
    </dgm:pt>
    <dgm:pt modelId="{1BC21013-C522-4EC3-A33B-BAA1BAD9409A}" type="pres">
      <dgm:prSet presAssocID="{45EDF471-3A97-440A-A6A6-2D0F5C4D6D51}" presName="spaceRect" presStyleCnt="0"/>
      <dgm:spPr/>
    </dgm:pt>
    <dgm:pt modelId="{D2A8F439-1080-4046-BAE5-5A606531B8F1}" type="pres">
      <dgm:prSet presAssocID="{45EDF471-3A97-440A-A6A6-2D0F5C4D6D51}" presName="parTx" presStyleLbl="revTx" presStyleIdx="1" presStyleCnt="6" custScaleX="102131">
        <dgm:presLayoutVars>
          <dgm:chMax val="0"/>
          <dgm:chPref val="0"/>
        </dgm:presLayoutVars>
      </dgm:prSet>
      <dgm:spPr/>
    </dgm:pt>
    <dgm:pt modelId="{27C928FC-36DF-4518-AC93-2D8DEF86A766}" type="pres">
      <dgm:prSet presAssocID="{C68FEF9F-B9A6-4364-A94D-41F564DED79A}" presName="sibTrans" presStyleCnt="0"/>
      <dgm:spPr/>
    </dgm:pt>
    <dgm:pt modelId="{52892151-A006-42C3-B644-6BC4BEDAB97B}" type="pres">
      <dgm:prSet presAssocID="{05798AA3-5CA9-4996-A267-6BDB823FD7D8}" presName="compNode" presStyleCnt="0"/>
      <dgm:spPr/>
    </dgm:pt>
    <dgm:pt modelId="{9170A347-3229-44DB-AB54-FC95FAC0D05E}" type="pres">
      <dgm:prSet presAssocID="{05798AA3-5CA9-4996-A267-6BDB823FD7D8}" presName="bgRect" presStyleLbl="bgShp" presStyleIdx="2" presStyleCnt="6"/>
      <dgm:spPr/>
    </dgm:pt>
    <dgm:pt modelId="{8BD8CB9E-A457-4CAA-912D-5BD2D230BA6F}" type="pres">
      <dgm:prSet presAssocID="{05798AA3-5CA9-4996-A267-6BDB823FD7D8}" presName="iconRect" presStyleLbl="node1" presStyleIdx="2" presStyleCnt="6"/>
      <dgm:spPr>
        <a:blipFill>
          <a:blip xmlns:r="http://schemas.openxmlformats.org/officeDocument/2006/relationships" r:embed="rId6">
            <a:extLst>
              <a:ext uri="{96DAC541-7B7A-43D3-8B79-37D633B846F1}">
                <asvg:svgBlip xmlns:asvg="http://schemas.microsoft.com/office/drawing/2016/SVG/main" r:embed="rId7"/>
              </a:ext>
            </a:extLst>
          </a:blip>
          <a:srcRect/>
          <a:stretch>
            <a:fillRect/>
          </a:stretch>
        </a:blipFill>
      </dgm:spPr>
      <dgm:extLst>
        <a:ext uri="{E40237B7-FDA0-4F09-8148-C483321AD2D9}">
          <dgm14:cNvPr xmlns:dgm14="http://schemas.microsoft.com/office/drawing/2010/diagram" id="0" name="" descr="Earth globe: Africa and Europe with solid fill"/>
        </a:ext>
      </dgm:extLst>
    </dgm:pt>
    <dgm:pt modelId="{F1964DD4-3CC6-4FDC-9C4A-3E5D101DCD2D}" type="pres">
      <dgm:prSet presAssocID="{05798AA3-5CA9-4996-A267-6BDB823FD7D8}" presName="spaceRect" presStyleCnt="0"/>
      <dgm:spPr/>
    </dgm:pt>
    <dgm:pt modelId="{65440B70-5F56-43C7-A7E4-8F628F472ACB}" type="pres">
      <dgm:prSet presAssocID="{05798AA3-5CA9-4996-A267-6BDB823FD7D8}" presName="parTx" presStyleLbl="revTx" presStyleIdx="2" presStyleCnt="6">
        <dgm:presLayoutVars>
          <dgm:chMax val="0"/>
          <dgm:chPref val="0"/>
        </dgm:presLayoutVars>
      </dgm:prSet>
      <dgm:spPr/>
    </dgm:pt>
    <dgm:pt modelId="{40C26027-E40B-4720-985A-08D89AEA40B2}" type="pres">
      <dgm:prSet presAssocID="{520BACD4-1D86-44E9-A04A-8FF68184EA3A}" presName="sibTrans" presStyleCnt="0"/>
      <dgm:spPr/>
    </dgm:pt>
    <dgm:pt modelId="{9A548F1C-62B3-4114-BE2B-6BC5CC0F7906}" type="pres">
      <dgm:prSet presAssocID="{47370FA8-55F9-418A-B1D7-2981E3555891}" presName="compNode" presStyleCnt="0"/>
      <dgm:spPr/>
    </dgm:pt>
    <dgm:pt modelId="{ECA75A60-CEB7-4DE1-9857-152CC11FC585}" type="pres">
      <dgm:prSet presAssocID="{47370FA8-55F9-418A-B1D7-2981E3555891}" presName="bgRect" presStyleLbl="bgShp" presStyleIdx="3" presStyleCnt="6"/>
      <dgm:spPr/>
    </dgm:pt>
    <dgm:pt modelId="{CB9F17E2-7B3D-4BE2-AEAA-73998C66B4CB}" type="pres">
      <dgm:prSet presAssocID="{47370FA8-55F9-418A-B1D7-2981E3555891}" presName="iconRect" presStyleLbl="node1" presStyleIdx="3" presStyleCnt="6"/>
      <dgm:spPr>
        <a:blipFill>
          <a:blip xmlns:r="http://schemas.openxmlformats.org/officeDocument/2006/relationships" r:embed="rId8">
            <a:extLst>
              <a:ext uri="{96DAC541-7B7A-43D3-8B79-37D633B846F1}">
                <asvg:svgBlip xmlns:asvg="http://schemas.microsoft.com/office/drawing/2016/SVG/main" r:embed="rId9"/>
              </a:ext>
            </a:extLst>
          </a:blip>
          <a:srcRect/>
          <a:stretch>
            <a:fillRect/>
          </a:stretch>
        </a:blipFill>
      </dgm:spPr>
      <dgm:extLst>
        <a:ext uri="{E40237B7-FDA0-4F09-8148-C483321AD2D9}">
          <dgm14:cNvPr xmlns:dgm14="http://schemas.microsoft.com/office/drawing/2010/diagram" id="0" name="" descr="Books with solid fill"/>
        </a:ext>
      </dgm:extLst>
    </dgm:pt>
    <dgm:pt modelId="{F9013D72-98EF-462C-8081-246AC7FE3811}" type="pres">
      <dgm:prSet presAssocID="{47370FA8-55F9-418A-B1D7-2981E3555891}" presName="spaceRect" presStyleCnt="0"/>
      <dgm:spPr/>
    </dgm:pt>
    <dgm:pt modelId="{0D9B08D7-442C-4FED-89D4-C97FB2F1C72D}" type="pres">
      <dgm:prSet presAssocID="{47370FA8-55F9-418A-B1D7-2981E3555891}" presName="parTx" presStyleLbl="revTx" presStyleIdx="3" presStyleCnt="6">
        <dgm:presLayoutVars>
          <dgm:chMax val="0"/>
          <dgm:chPref val="0"/>
        </dgm:presLayoutVars>
      </dgm:prSet>
      <dgm:spPr/>
    </dgm:pt>
    <dgm:pt modelId="{47D4D101-DE97-49CF-B129-B75DAF17CE54}" type="pres">
      <dgm:prSet presAssocID="{A4979DF0-99A1-4FCA-8A38-449767A4C0A1}" presName="sibTrans" presStyleCnt="0"/>
      <dgm:spPr/>
    </dgm:pt>
    <dgm:pt modelId="{78F452DD-05B5-484B-AD88-D507DD562CE5}" type="pres">
      <dgm:prSet presAssocID="{0AF9775C-DA84-438C-A88D-965D5CA20C74}" presName="compNode" presStyleCnt="0"/>
      <dgm:spPr/>
    </dgm:pt>
    <dgm:pt modelId="{E68E7F5E-4CA3-4F16-B7D7-44A621AEDCAE}" type="pres">
      <dgm:prSet presAssocID="{0AF9775C-DA84-438C-A88D-965D5CA20C74}" presName="bgRect" presStyleLbl="bgShp" presStyleIdx="4" presStyleCnt="6"/>
      <dgm:spPr/>
    </dgm:pt>
    <dgm:pt modelId="{5AFA1D0C-7C07-4CBA-993B-478949C0689C}" type="pres">
      <dgm:prSet presAssocID="{0AF9775C-DA84-438C-A88D-965D5CA20C74}" presName="iconRect" presStyleLbl="node1" presStyleIdx="4" presStyleCnt="6"/>
      <dgm:spPr>
        <a:blipFill>
          <a:blip xmlns:r="http://schemas.openxmlformats.org/officeDocument/2006/relationships" r:embed="rId10">
            <a:extLst>
              <a:ext uri="{96DAC541-7B7A-43D3-8B79-37D633B846F1}">
                <asvg:svgBlip xmlns:asvg="http://schemas.microsoft.com/office/drawing/2016/SVG/main" r:embed="rId11"/>
              </a:ext>
            </a:extLst>
          </a:blip>
          <a:srcRect/>
          <a:stretch>
            <a:fillRect/>
          </a:stretch>
        </a:blipFill>
      </dgm:spPr>
      <dgm:extLst>
        <a:ext uri="{E40237B7-FDA0-4F09-8148-C483321AD2D9}">
          <dgm14:cNvPr xmlns:dgm14="http://schemas.microsoft.com/office/drawing/2010/diagram" id="0" name="" descr="Kayak with solid fill"/>
        </a:ext>
      </dgm:extLst>
    </dgm:pt>
    <dgm:pt modelId="{60773A96-27B1-42AF-8412-5EFCF582B8E5}" type="pres">
      <dgm:prSet presAssocID="{0AF9775C-DA84-438C-A88D-965D5CA20C74}" presName="spaceRect" presStyleCnt="0"/>
      <dgm:spPr/>
    </dgm:pt>
    <dgm:pt modelId="{9F83C145-223D-4983-AA6B-CE33ED51190C}" type="pres">
      <dgm:prSet presAssocID="{0AF9775C-DA84-438C-A88D-965D5CA20C74}" presName="parTx" presStyleLbl="revTx" presStyleIdx="4" presStyleCnt="6">
        <dgm:presLayoutVars>
          <dgm:chMax val="0"/>
          <dgm:chPref val="0"/>
        </dgm:presLayoutVars>
      </dgm:prSet>
      <dgm:spPr/>
    </dgm:pt>
    <dgm:pt modelId="{1504703F-91CF-4C2B-9CF7-5A366E980283}" type="pres">
      <dgm:prSet presAssocID="{B155E0F8-E351-4C6A-BEBF-A20435005C80}" presName="sibTrans" presStyleCnt="0"/>
      <dgm:spPr/>
    </dgm:pt>
    <dgm:pt modelId="{32D4AB1F-F59C-4D74-A6C9-BA5F226CC7AB}" type="pres">
      <dgm:prSet presAssocID="{FD3D6CA9-DAB1-4087-91C9-7DEF52AE76ED}" presName="compNode" presStyleCnt="0"/>
      <dgm:spPr/>
    </dgm:pt>
    <dgm:pt modelId="{DCC12058-2A6C-4749-9B7E-AF8318358B73}" type="pres">
      <dgm:prSet presAssocID="{FD3D6CA9-DAB1-4087-91C9-7DEF52AE76ED}" presName="bgRect" presStyleLbl="bgShp" presStyleIdx="5" presStyleCnt="6"/>
      <dgm:spPr/>
    </dgm:pt>
    <dgm:pt modelId="{37D6F7C1-FB55-43F5-8B77-304BA0E46362}" type="pres">
      <dgm:prSet presAssocID="{FD3D6CA9-DAB1-4087-91C9-7DEF52AE76ED}" presName="iconRect" presStyleLbl="node1" presStyleIdx="5" presStyleCnt="6"/>
      <dgm:spPr>
        <a:blipFill>
          <a:blip xmlns:r="http://schemas.openxmlformats.org/officeDocument/2006/relationships" r:embed="rId12">
            <a:extLst>
              <a:ext uri="{96DAC541-7B7A-43D3-8B79-37D633B846F1}">
                <asvg:svgBlip xmlns:asvg="http://schemas.microsoft.com/office/drawing/2016/SVG/main" r:embed="rId13"/>
              </a:ext>
            </a:extLst>
          </a:blip>
          <a:srcRect/>
          <a:stretch>
            <a:fillRect/>
          </a:stretch>
        </a:blipFill>
      </dgm:spPr>
      <dgm:extLst>
        <a:ext uri="{E40237B7-FDA0-4F09-8148-C483321AD2D9}">
          <dgm14:cNvPr xmlns:dgm14="http://schemas.microsoft.com/office/drawing/2010/diagram" id="0" name="" descr="Internet with solid fill"/>
        </a:ext>
      </dgm:extLst>
    </dgm:pt>
    <dgm:pt modelId="{6FC93ECF-A8C7-40A0-B863-FD21FFCC84CC}" type="pres">
      <dgm:prSet presAssocID="{FD3D6CA9-DAB1-4087-91C9-7DEF52AE76ED}" presName="spaceRect" presStyleCnt="0"/>
      <dgm:spPr/>
    </dgm:pt>
    <dgm:pt modelId="{83A29B71-6D50-4CD2-89BC-27E9735E7D07}" type="pres">
      <dgm:prSet presAssocID="{FD3D6CA9-DAB1-4087-91C9-7DEF52AE76ED}" presName="parTx" presStyleLbl="revTx" presStyleIdx="5" presStyleCnt="6">
        <dgm:presLayoutVars>
          <dgm:chMax val="0"/>
          <dgm:chPref val="0"/>
        </dgm:presLayoutVars>
      </dgm:prSet>
      <dgm:spPr/>
    </dgm:pt>
  </dgm:ptLst>
  <dgm:cxnLst>
    <dgm:cxn modelId="{FE9FFA05-C754-48FD-A4D0-4AD61608EBC5}" srcId="{36A76CDA-D595-4AF0-A0CE-1A20D7E57FBB}" destId="{47370FA8-55F9-418A-B1D7-2981E3555891}" srcOrd="3" destOrd="0" parTransId="{C38D042A-4AD7-4592-AB95-0C04A0ECE389}" sibTransId="{A4979DF0-99A1-4FCA-8A38-449767A4C0A1}"/>
    <dgm:cxn modelId="{3AE46220-64E6-4DB5-BA8D-F8F426DC9E26}" srcId="{36A76CDA-D595-4AF0-A0CE-1A20D7E57FBB}" destId="{0AF9775C-DA84-438C-A88D-965D5CA20C74}" srcOrd="4" destOrd="0" parTransId="{09CEE0B0-F8BD-41AB-920C-0724738FA278}" sibTransId="{B155E0F8-E351-4C6A-BEBF-A20435005C80}"/>
    <dgm:cxn modelId="{F40DC521-6DED-480C-924F-D9BB13842B42}" type="presOf" srcId="{ABEDAC87-E60A-4F62-9AD5-CC233D3B026C}" destId="{3E7404DB-AC60-4EDF-9F8B-57E5D8111987}" srcOrd="0" destOrd="0" presId="urn:microsoft.com/office/officeart/2018/2/layout/IconVerticalSolidList"/>
    <dgm:cxn modelId="{6AF0582E-FE22-46BC-BA3D-6E503D09AB25}" type="presOf" srcId="{FD3D6CA9-DAB1-4087-91C9-7DEF52AE76ED}" destId="{83A29B71-6D50-4CD2-89BC-27E9735E7D07}" srcOrd="0" destOrd="0" presId="urn:microsoft.com/office/officeart/2018/2/layout/IconVerticalSolidList"/>
    <dgm:cxn modelId="{40DC2D45-96F0-4E7C-A9D5-129C7C8255A5}" type="presOf" srcId="{05798AA3-5CA9-4996-A267-6BDB823FD7D8}" destId="{65440B70-5F56-43C7-A7E4-8F628F472ACB}" srcOrd="0" destOrd="0" presId="urn:microsoft.com/office/officeart/2018/2/layout/IconVerticalSolidList"/>
    <dgm:cxn modelId="{2E23B36A-1195-491C-B05F-696F0D880AA8}" srcId="{36A76CDA-D595-4AF0-A0CE-1A20D7E57FBB}" destId="{45EDF471-3A97-440A-A6A6-2D0F5C4D6D51}" srcOrd="1" destOrd="0" parTransId="{9DF66B26-C64F-43A7-8A8C-5D807A63AAC4}" sibTransId="{C68FEF9F-B9A6-4364-A94D-41F564DED79A}"/>
    <dgm:cxn modelId="{5494D071-FAF9-4CE2-A8A1-BEB7E29BAA90}" type="presOf" srcId="{45EDF471-3A97-440A-A6A6-2D0F5C4D6D51}" destId="{D2A8F439-1080-4046-BAE5-5A606531B8F1}" srcOrd="0" destOrd="0" presId="urn:microsoft.com/office/officeart/2018/2/layout/IconVerticalSolidList"/>
    <dgm:cxn modelId="{F6EE7882-D7F6-427F-9984-DF12FD96EA29}" type="presOf" srcId="{0AF9775C-DA84-438C-A88D-965D5CA20C74}" destId="{9F83C145-223D-4983-AA6B-CE33ED51190C}" srcOrd="0" destOrd="0" presId="urn:microsoft.com/office/officeart/2018/2/layout/IconVerticalSolidList"/>
    <dgm:cxn modelId="{6D92FA82-52BF-4C5A-BC24-ED4E52569579}" srcId="{36A76CDA-D595-4AF0-A0CE-1A20D7E57FBB}" destId="{ABEDAC87-E60A-4F62-9AD5-CC233D3B026C}" srcOrd="0" destOrd="0" parTransId="{3A133C22-F8FE-471B-AE83-E41499C1B8B7}" sibTransId="{AE1F6DC7-7FE5-443D-AE3C-7777F4714A95}"/>
    <dgm:cxn modelId="{BE0AEB8C-F435-460D-A410-61E721370BDF}" type="presOf" srcId="{47370FA8-55F9-418A-B1D7-2981E3555891}" destId="{0D9B08D7-442C-4FED-89D4-C97FB2F1C72D}" srcOrd="0" destOrd="0" presId="urn:microsoft.com/office/officeart/2018/2/layout/IconVerticalSolidList"/>
    <dgm:cxn modelId="{C9E93AAA-7993-4C90-86D3-B5B1460F79C8}" srcId="{36A76CDA-D595-4AF0-A0CE-1A20D7E57FBB}" destId="{05798AA3-5CA9-4996-A267-6BDB823FD7D8}" srcOrd="2" destOrd="0" parTransId="{3F57301F-1B35-4F76-90D3-FBC359359697}" sibTransId="{520BACD4-1D86-44E9-A04A-8FF68184EA3A}"/>
    <dgm:cxn modelId="{92BB96D4-8307-430D-9350-962CC3F93B23}" type="presOf" srcId="{36A76CDA-D595-4AF0-A0CE-1A20D7E57FBB}" destId="{CD86CEB9-308B-4C2A-8B7B-FB46E9A77FF6}" srcOrd="0" destOrd="0" presId="urn:microsoft.com/office/officeart/2018/2/layout/IconVerticalSolidList"/>
    <dgm:cxn modelId="{149112E1-8C69-49C0-A961-511FFDB30A19}" srcId="{36A76CDA-D595-4AF0-A0CE-1A20D7E57FBB}" destId="{FD3D6CA9-DAB1-4087-91C9-7DEF52AE76ED}" srcOrd="5" destOrd="0" parTransId="{0E47EF69-A621-4BBD-A839-2058D5F76613}" sibTransId="{5AD2C0D3-6192-4D47-B591-929A8E92FB39}"/>
    <dgm:cxn modelId="{B09A63CD-C73F-4EC5-B10D-D1116DF5F83A}" type="presParOf" srcId="{CD86CEB9-308B-4C2A-8B7B-FB46E9A77FF6}" destId="{203D7E33-24F1-4A1C-A94F-C3400A469BD0}" srcOrd="0" destOrd="0" presId="urn:microsoft.com/office/officeart/2018/2/layout/IconVerticalSolidList"/>
    <dgm:cxn modelId="{9421F086-8C93-477F-B180-24CA9B1352F0}" type="presParOf" srcId="{203D7E33-24F1-4A1C-A94F-C3400A469BD0}" destId="{9F45A7F1-2D6B-4AE0-9F89-15F5D9C3FC6B}" srcOrd="0" destOrd="0" presId="urn:microsoft.com/office/officeart/2018/2/layout/IconVerticalSolidList"/>
    <dgm:cxn modelId="{A93C0E45-ADED-49DC-ABAF-214FB846518C}" type="presParOf" srcId="{203D7E33-24F1-4A1C-A94F-C3400A469BD0}" destId="{8DC5059D-D8C8-456E-A69A-49130B8C2F63}" srcOrd="1" destOrd="0" presId="urn:microsoft.com/office/officeart/2018/2/layout/IconVerticalSolidList"/>
    <dgm:cxn modelId="{6FD91601-0EBA-4F76-9BF0-9BA1FC0A3579}" type="presParOf" srcId="{203D7E33-24F1-4A1C-A94F-C3400A469BD0}" destId="{32665B59-6C99-401B-9244-91FAD63A7F40}" srcOrd="2" destOrd="0" presId="urn:microsoft.com/office/officeart/2018/2/layout/IconVerticalSolidList"/>
    <dgm:cxn modelId="{04A4B46E-B606-4728-80A1-3835932E3D67}" type="presParOf" srcId="{203D7E33-24F1-4A1C-A94F-C3400A469BD0}" destId="{3E7404DB-AC60-4EDF-9F8B-57E5D8111987}" srcOrd="3" destOrd="0" presId="urn:microsoft.com/office/officeart/2018/2/layout/IconVerticalSolidList"/>
    <dgm:cxn modelId="{30C35367-C7F4-4957-B07B-78C5F8BA274D}" type="presParOf" srcId="{CD86CEB9-308B-4C2A-8B7B-FB46E9A77FF6}" destId="{A87DFECB-4EAE-4D84-84B3-5DA6D2039416}" srcOrd="1" destOrd="0" presId="urn:microsoft.com/office/officeart/2018/2/layout/IconVerticalSolidList"/>
    <dgm:cxn modelId="{9A6CCAC8-2D30-44D5-B4EF-4ECAC0B52DF1}" type="presParOf" srcId="{CD86CEB9-308B-4C2A-8B7B-FB46E9A77FF6}" destId="{8BEC417E-6FD9-40A0-8DF5-ADD662C2B998}" srcOrd="2" destOrd="0" presId="urn:microsoft.com/office/officeart/2018/2/layout/IconVerticalSolidList"/>
    <dgm:cxn modelId="{EB537858-4055-4040-B03F-084C0E57C42B}" type="presParOf" srcId="{8BEC417E-6FD9-40A0-8DF5-ADD662C2B998}" destId="{0CF5EA95-D0E9-48C4-8C57-5DD8F9EFE9BD}" srcOrd="0" destOrd="0" presId="urn:microsoft.com/office/officeart/2018/2/layout/IconVerticalSolidList"/>
    <dgm:cxn modelId="{142B104C-74AE-4D86-A66E-C74ABD07D03C}" type="presParOf" srcId="{8BEC417E-6FD9-40A0-8DF5-ADD662C2B998}" destId="{DC57E47F-5223-4192-A3F4-1762CBFA23C1}" srcOrd="1" destOrd="0" presId="urn:microsoft.com/office/officeart/2018/2/layout/IconVerticalSolidList"/>
    <dgm:cxn modelId="{7DBA2E48-9693-410D-BFED-A566AB0F6B28}" type="presParOf" srcId="{8BEC417E-6FD9-40A0-8DF5-ADD662C2B998}" destId="{1BC21013-C522-4EC3-A33B-BAA1BAD9409A}" srcOrd="2" destOrd="0" presId="urn:microsoft.com/office/officeart/2018/2/layout/IconVerticalSolidList"/>
    <dgm:cxn modelId="{8A0A025A-6352-4D31-A627-830584DA147A}" type="presParOf" srcId="{8BEC417E-6FD9-40A0-8DF5-ADD662C2B998}" destId="{D2A8F439-1080-4046-BAE5-5A606531B8F1}" srcOrd="3" destOrd="0" presId="urn:microsoft.com/office/officeart/2018/2/layout/IconVerticalSolidList"/>
    <dgm:cxn modelId="{B2EEE27C-11B6-4B05-9BF7-EAD49D11EBA9}" type="presParOf" srcId="{CD86CEB9-308B-4C2A-8B7B-FB46E9A77FF6}" destId="{27C928FC-36DF-4518-AC93-2D8DEF86A766}" srcOrd="3" destOrd="0" presId="urn:microsoft.com/office/officeart/2018/2/layout/IconVerticalSolidList"/>
    <dgm:cxn modelId="{3328858B-DBE2-4005-8C6C-B0155279D6A9}" type="presParOf" srcId="{CD86CEB9-308B-4C2A-8B7B-FB46E9A77FF6}" destId="{52892151-A006-42C3-B644-6BC4BEDAB97B}" srcOrd="4" destOrd="0" presId="urn:microsoft.com/office/officeart/2018/2/layout/IconVerticalSolidList"/>
    <dgm:cxn modelId="{DB87E34C-3506-4552-9A83-A9BC5EA6AA80}" type="presParOf" srcId="{52892151-A006-42C3-B644-6BC4BEDAB97B}" destId="{9170A347-3229-44DB-AB54-FC95FAC0D05E}" srcOrd="0" destOrd="0" presId="urn:microsoft.com/office/officeart/2018/2/layout/IconVerticalSolidList"/>
    <dgm:cxn modelId="{B060D037-B234-4A17-BAAC-1DCB17FF6F76}" type="presParOf" srcId="{52892151-A006-42C3-B644-6BC4BEDAB97B}" destId="{8BD8CB9E-A457-4CAA-912D-5BD2D230BA6F}" srcOrd="1" destOrd="0" presId="urn:microsoft.com/office/officeart/2018/2/layout/IconVerticalSolidList"/>
    <dgm:cxn modelId="{3F99CF78-D997-4E03-8060-A5A82FBA540D}" type="presParOf" srcId="{52892151-A006-42C3-B644-6BC4BEDAB97B}" destId="{F1964DD4-3CC6-4FDC-9C4A-3E5D101DCD2D}" srcOrd="2" destOrd="0" presId="urn:microsoft.com/office/officeart/2018/2/layout/IconVerticalSolidList"/>
    <dgm:cxn modelId="{58CF5207-31E1-4174-89AB-53D114857770}" type="presParOf" srcId="{52892151-A006-42C3-B644-6BC4BEDAB97B}" destId="{65440B70-5F56-43C7-A7E4-8F628F472ACB}" srcOrd="3" destOrd="0" presId="urn:microsoft.com/office/officeart/2018/2/layout/IconVerticalSolidList"/>
    <dgm:cxn modelId="{31D9B8AC-29F4-48AB-8C60-F50A89A360DD}" type="presParOf" srcId="{CD86CEB9-308B-4C2A-8B7B-FB46E9A77FF6}" destId="{40C26027-E40B-4720-985A-08D89AEA40B2}" srcOrd="5" destOrd="0" presId="urn:microsoft.com/office/officeart/2018/2/layout/IconVerticalSolidList"/>
    <dgm:cxn modelId="{95782DB3-200F-44C9-BF94-643C06CE4CC4}" type="presParOf" srcId="{CD86CEB9-308B-4C2A-8B7B-FB46E9A77FF6}" destId="{9A548F1C-62B3-4114-BE2B-6BC5CC0F7906}" srcOrd="6" destOrd="0" presId="urn:microsoft.com/office/officeart/2018/2/layout/IconVerticalSolidList"/>
    <dgm:cxn modelId="{64E57E7D-D508-4360-B459-495B5A30DA45}" type="presParOf" srcId="{9A548F1C-62B3-4114-BE2B-6BC5CC0F7906}" destId="{ECA75A60-CEB7-4DE1-9857-152CC11FC585}" srcOrd="0" destOrd="0" presId="urn:microsoft.com/office/officeart/2018/2/layout/IconVerticalSolidList"/>
    <dgm:cxn modelId="{61B5AA80-1DA1-45CE-B163-90B23B989C2E}" type="presParOf" srcId="{9A548F1C-62B3-4114-BE2B-6BC5CC0F7906}" destId="{CB9F17E2-7B3D-4BE2-AEAA-73998C66B4CB}" srcOrd="1" destOrd="0" presId="urn:microsoft.com/office/officeart/2018/2/layout/IconVerticalSolidList"/>
    <dgm:cxn modelId="{990B3AF6-D01F-4D97-A890-5303722F1D25}" type="presParOf" srcId="{9A548F1C-62B3-4114-BE2B-6BC5CC0F7906}" destId="{F9013D72-98EF-462C-8081-246AC7FE3811}" srcOrd="2" destOrd="0" presId="urn:microsoft.com/office/officeart/2018/2/layout/IconVerticalSolidList"/>
    <dgm:cxn modelId="{F7ACC33A-D704-4B44-B848-65092D0536E6}" type="presParOf" srcId="{9A548F1C-62B3-4114-BE2B-6BC5CC0F7906}" destId="{0D9B08D7-442C-4FED-89D4-C97FB2F1C72D}" srcOrd="3" destOrd="0" presId="urn:microsoft.com/office/officeart/2018/2/layout/IconVerticalSolidList"/>
    <dgm:cxn modelId="{A2A0C00A-44EE-4656-B0CE-655701EB797B}" type="presParOf" srcId="{CD86CEB9-308B-4C2A-8B7B-FB46E9A77FF6}" destId="{47D4D101-DE97-49CF-B129-B75DAF17CE54}" srcOrd="7" destOrd="0" presId="urn:microsoft.com/office/officeart/2018/2/layout/IconVerticalSolidList"/>
    <dgm:cxn modelId="{E07AFE10-283A-4C8F-9732-53EBC56672E6}" type="presParOf" srcId="{CD86CEB9-308B-4C2A-8B7B-FB46E9A77FF6}" destId="{78F452DD-05B5-484B-AD88-D507DD562CE5}" srcOrd="8" destOrd="0" presId="urn:microsoft.com/office/officeart/2018/2/layout/IconVerticalSolidList"/>
    <dgm:cxn modelId="{006E09F3-4C7C-48F0-AE21-9314A2E9BDDA}" type="presParOf" srcId="{78F452DD-05B5-484B-AD88-D507DD562CE5}" destId="{E68E7F5E-4CA3-4F16-B7D7-44A621AEDCAE}" srcOrd="0" destOrd="0" presId="urn:microsoft.com/office/officeart/2018/2/layout/IconVerticalSolidList"/>
    <dgm:cxn modelId="{C3D13297-2F25-4680-A4BC-E8573E582E1F}" type="presParOf" srcId="{78F452DD-05B5-484B-AD88-D507DD562CE5}" destId="{5AFA1D0C-7C07-4CBA-993B-478949C0689C}" srcOrd="1" destOrd="0" presId="urn:microsoft.com/office/officeart/2018/2/layout/IconVerticalSolidList"/>
    <dgm:cxn modelId="{F2565944-E5F1-4D6F-8E99-0752531035A8}" type="presParOf" srcId="{78F452DD-05B5-484B-AD88-D507DD562CE5}" destId="{60773A96-27B1-42AF-8412-5EFCF582B8E5}" srcOrd="2" destOrd="0" presId="urn:microsoft.com/office/officeart/2018/2/layout/IconVerticalSolidList"/>
    <dgm:cxn modelId="{DC3B4230-4D3F-40EB-883A-FA8BE20DD1F6}" type="presParOf" srcId="{78F452DD-05B5-484B-AD88-D507DD562CE5}" destId="{9F83C145-223D-4983-AA6B-CE33ED51190C}" srcOrd="3" destOrd="0" presId="urn:microsoft.com/office/officeart/2018/2/layout/IconVerticalSolidList"/>
    <dgm:cxn modelId="{2C57ABF5-5F29-4DED-B631-07E692333BA5}" type="presParOf" srcId="{CD86CEB9-308B-4C2A-8B7B-FB46E9A77FF6}" destId="{1504703F-91CF-4C2B-9CF7-5A366E980283}" srcOrd="9" destOrd="0" presId="urn:microsoft.com/office/officeart/2018/2/layout/IconVerticalSolidList"/>
    <dgm:cxn modelId="{710C2BF5-B80D-4AD9-89A8-387A85A34D93}" type="presParOf" srcId="{CD86CEB9-308B-4C2A-8B7B-FB46E9A77FF6}" destId="{32D4AB1F-F59C-4D74-A6C9-BA5F226CC7AB}" srcOrd="10" destOrd="0" presId="urn:microsoft.com/office/officeart/2018/2/layout/IconVerticalSolidList"/>
    <dgm:cxn modelId="{0CD884ED-CFE8-4C48-89F8-29387E74929C}" type="presParOf" srcId="{32D4AB1F-F59C-4D74-A6C9-BA5F226CC7AB}" destId="{DCC12058-2A6C-4749-9B7E-AF8318358B73}" srcOrd="0" destOrd="0" presId="urn:microsoft.com/office/officeart/2018/2/layout/IconVerticalSolidList"/>
    <dgm:cxn modelId="{1E7A1B95-0007-4139-9CE0-A2521524529B}" type="presParOf" srcId="{32D4AB1F-F59C-4D74-A6C9-BA5F226CC7AB}" destId="{37D6F7C1-FB55-43F5-8B77-304BA0E46362}" srcOrd="1" destOrd="0" presId="urn:microsoft.com/office/officeart/2018/2/layout/IconVerticalSolidList"/>
    <dgm:cxn modelId="{CF19F9A0-DFF9-4335-B7F5-2D586D7A40C4}" type="presParOf" srcId="{32D4AB1F-F59C-4D74-A6C9-BA5F226CC7AB}" destId="{6FC93ECF-A8C7-40A0-B863-FD21FFCC84CC}" srcOrd="2" destOrd="0" presId="urn:microsoft.com/office/officeart/2018/2/layout/IconVerticalSolidList"/>
    <dgm:cxn modelId="{194D7EDB-7C99-40A3-BFC4-E017EFB3578F}" type="presParOf" srcId="{32D4AB1F-F59C-4D74-A6C9-BA5F226CC7AB}" destId="{83A29B71-6D50-4CD2-89BC-27E9735E7D0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93AA55-0315-44FE-A5CF-6F878B063CC2}">
      <dsp:nvSpPr>
        <dsp:cNvPr id="0" name=""/>
        <dsp:cNvSpPr/>
      </dsp:nvSpPr>
      <dsp:spPr>
        <a:xfrm>
          <a:off x="823169" y="122"/>
          <a:ext cx="1942950" cy="194295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GB" sz="3200" kern="1200" dirty="0"/>
            <a:t>Tuition Fees</a:t>
          </a:r>
        </a:p>
      </dsp:txBody>
      <dsp:txXfrm>
        <a:off x="1107707" y="284660"/>
        <a:ext cx="1373874" cy="1373874"/>
      </dsp:txXfrm>
    </dsp:sp>
    <dsp:sp modelId="{3F93F857-B016-4C11-9D9F-749C41C2A884}">
      <dsp:nvSpPr>
        <dsp:cNvPr id="0" name=""/>
        <dsp:cNvSpPr/>
      </dsp:nvSpPr>
      <dsp:spPr>
        <a:xfrm>
          <a:off x="1231189" y="2100840"/>
          <a:ext cx="1126911" cy="1126911"/>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GB" sz="1900" kern="1200"/>
        </a:p>
      </dsp:txBody>
      <dsp:txXfrm>
        <a:off x="1380561" y="2531771"/>
        <a:ext cx="828167" cy="265049"/>
      </dsp:txXfrm>
    </dsp:sp>
    <dsp:sp modelId="{8279B621-4418-48EF-BB2F-0B3B5DBC6BA5}">
      <dsp:nvSpPr>
        <dsp:cNvPr id="0" name=""/>
        <dsp:cNvSpPr/>
      </dsp:nvSpPr>
      <dsp:spPr>
        <a:xfrm>
          <a:off x="823169" y="3385519"/>
          <a:ext cx="1942950" cy="194295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GB" sz="3200" kern="1200" dirty="0"/>
            <a:t>Living Costs</a:t>
          </a:r>
        </a:p>
      </dsp:txBody>
      <dsp:txXfrm>
        <a:off x="1107707" y="3670057"/>
        <a:ext cx="1373874" cy="1373874"/>
      </dsp:txXfrm>
    </dsp:sp>
    <dsp:sp modelId="{0A000B24-E7DE-4212-AA29-5EEE1F49039B}">
      <dsp:nvSpPr>
        <dsp:cNvPr id="0" name=""/>
        <dsp:cNvSpPr/>
      </dsp:nvSpPr>
      <dsp:spPr>
        <a:xfrm>
          <a:off x="3057562" y="2302907"/>
          <a:ext cx="617858" cy="7227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n-GB" sz="2600" kern="1200"/>
        </a:p>
      </dsp:txBody>
      <dsp:txXfrm>
        <a:off x="3057562" y="2447462"/>
        <a:ext cx="432501" cy="433667"/>
      </dsp:txXfrm>
    </dsp:sp>
    <dsp:sp modelId="{1703FB1E-2C18-4DB3-8660-20A8C2CF3A9D}">
      <dsp:nvSpPr>
        <dsp:cNvPr id="0" name=""/>
        <dsp:cNvSpPr/>
      </dsp:nvSpPr>
      <dsp:spPr>
        <a:xfrm>
          <a:off x="3931889" y="721345"/>
          <a:ext cx="3885900" cy="38859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73660" rIns="73660" bIns="73660" numCol="1" spcCol="1270" anchor="ctr" anchorCtr="0">
          <a:noAutofit/>
        </a:bodyPr>
        <a:lstStyle/>
        <a:p>
          <a:pPr marL="0" lvl="0" indent="0" algn="ctr" defTabSz="2578100">
            <a:lnSpc>
              <a:spcPct val="90000"/>
            </a:lnSpc>
            <a:spcBef>
              <a:spcPct val="0"/>
            </a:spcBef>
            <a:spcAft>
              <a:spcPct val="35000"/>
            </a:spcAft>
            <a:buNone/>
          </a:pPr>
          <a:r>
            <a:rPr lang="en-GB" sz="5800" kern="1200" dirty="0"/>
            <a:t>Student Finance</a:t>
          </a:r>
        </a:p>
      </dsp:txBody>
      <dsp:txXfrm>
        <a:off x="4500966" y="1290422"/>
        <a:ext cx="2747746" cy="27477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DE02E0-64D8-4ABC-B3C7-6FC743FE1E4A}">
      <dsp:nvSpPr>
        <dsp:cNvPr id="0" name=""/>
        <dsp:cNvSpPr/>
      </dsp:nvSpPr>
      <dsp:spPr>
        <a:xfrm>
          <a:off x="0" y="0"/>
          <a:ext cx="8784976" cy="24682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b="1" u="sng" kern="1200" dirty="0"/>
            <a:t>Tuition Fees</a:t>
          </a:r>
        </a:p>
        <a:p>
          <a:pPr marL="228600" lvl="1" indent="-228600" algn="l" defTabSz="977900">
            <a:lnSpc>
              <a:spcPct val="90000"/>
            </a:lnSpc>
            <a:spcBef>
              <a:spcPct val="0"/>
            </a:spcBef>
            <a:spcAft>
              <a:spcPct val="15000"/>
            </a:spcAft>
            <a:buChar char="•"/>
          </a:pPr>
          <a:r>
            <a:rPr lang="en-GB" sz="2200" kern="1200" dirty="0"/>
            <a:t>The Fees for your course at university.</a:t>
          </a:r>
        </a:p>
        <a:p>
          <a:pPr marL="228600" lvl="1" indent="-228600" algn="l" defTabSz="977900">
            <a:lnSpc>
              <a:spcPct val="90000"/>
            </a:lnSpc>
            <a:spcBef>
              <a:spcPct val="0"/>
            </a:spcBef>
            <a:spcAft>
              <a:spcPct val="15000"/>
            </a:spcAft>
            <a:buChar char="•"/>
          </a:pPr>
          <a:r>
            <a:rPr lang="en-GB" sz="2200" kern="1200" dirty="0"/>
            <a:t>A </a:t>
          </a:r>
          <a:r>
            <a:rPr lang="en-GB" sz="2200" b="1" kern="1200" dirty="0"/>
            <a:t>loan</a:t>
          </a:r>
          <a:r>
            <a:rPr lang="en-GB" sz="2200" kern="1200" dirty="0"/>
            <a:t> from the government can pay for this. </a:t>
          </a:r>
        </a:p>
        <a:p>
          <a:pPr marL="228600" lvl="1" indent="-228600" algn="l" defTabSz="977900">
            <a:lnSpc>
              <a:spcPct val="90000"/>
            </a:lnSpc>
            <a:spcBef>
              <a:spcPct val="0"/>
            </a:spcBef>
            <a:spcAft>
              <a:spcPct val="15000"/>
            </a:spcAft>
            <a:buChar char="•"/>
          </a:pPr>
          <a:r>
            <a:rPr lang="en-GB" sz="2200" kern="1200" dirty="0"/>
            <a:t>You don’t have to pay any money upfront for this.</a:t>
          </a:r>
        </a:p>
      </dsp:txBody>
      <dsp:txXfrm>
        <a:off x="2003819" y="0"/>
        <a:ext cx="6781156" cy="2468242"/>
      </dsp:txXfrm>
    </dsp:sp>
    <dsp:sp modelId="{560B404D-7172-4F86-B65F-A38688A1275D}">
      <dsp:nvSpPr>
        <dsp:cNvPr id="0" name=""/>
        <dsp:cNvSpPr/>
      </dsp:nvSpPr>
      <dsp:spPr>
        <a:xfrm>
          <a:off x="246824" y="246824"/>
          <a:ext cx="1756995" cy="1974594"/>
        </a:xfrm>
        <a:prstGeom prst="roundRect">
          <a:avLst>
            <a:gd name="adj" fmla="val 10000"/>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l="-6000" r="-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70769E-DAF5-4C26-B80C-A113E2CD6930}">
      <dsp:nvSpPr>
        <dsp:cNvPr id="0" name=""/>
        <dsp:cNvSpPr/>
      </dsp:nvSpPr>
      <dsp:spPr>
        <a:xfrm>
          <a:off x="0" y="2715067"/>
          <a:ext cx="8784976" cy="24682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b="1" u="sng" kern="1200" dirty="0"/>
            <a:t>Living Costs</a:t>
          </a:r>
        </a:p>
        <a:p>
          <a:pPr marL="228600" lvl="1" indent="-228600" algn="l" defTabSz="977900">
            <a:lnSpc>
              <a:spcPct val="90000"/>
            </a:lnSpc>
            <a:spcBef>
              <a:spcPct val="0"/>
            </a:spcBef>
            <a:spcAft>
              <a:spcPct val="15000"/>
            </a:spcAft>
            <a:buChar char="•"/>
          </a:pPr>
          <a:r>
            <a:rPr lang="en-GB" sz="2200" kern="1200" dirty="0"/>
            <a:t>Things like rent, food, course books and travel that you need to pay for while you’re studying.</a:t>
          </a:r>
        </a:p>
        <a:p>
          <a:pPr marL="228600" lvl="1" indent="-228600" algn="l" defTabSz="977900">
            <a:lnSpc>
              <a:spcPct val="90000"/>
            </a:lnSpc>
            <a:spcBef>
              <a:spcPct val="0"/>
            </a:spcBef>
            <a:spcAft>
              <a:spcPct val="15000"/>
            </a:spcAft>
            <a:buChar char="•"/>
          </a:pPr>
          <a:r>
            <a:rPr lang="en-GB" sz="2200" kern="1200" dirty="0"/>
            <a:t>A </a:t>
          </a:r>
          <a:r>
            <a:rPr lang="en-GB" sz="2200" b="1" kern="1200" dirty="0"/>
            <a:t>loan</a:t>
          </a:r>
          <a:r>
            <a:rPr lang="en-GB" sz="2200" kern="1200" dirty="0"/>
            <a:t> from the government can pay for this.</a:t>
          </a:r>
        </a:p>
        <a:p>
          <a:pPr marL="228600" lvl="1" indent="-228600" algn="l" defTabSz="977900">
            <a:lnSpc>
              <a:spcPct val="90000"/>
            </a:lnSpc>
            <a:spcBef>
              <a:spcPct val="0"/>
            </a:spcBef>
            <a:spcAft>
              <a:spcPct val="15000"/>
            </a:spcAft>
            <a:buChar char="•"/>
          </a:pPr>
          <a:r>
            <a:rPr lang="en-GB" sz="2200" kern="1200" dirty="0"/>
            <a:t>You don’t have to pay any money upfront for this.</a:t>
          </a:r>
        </a:p>
        <a:p>
          <a:pPr marL="228600" lvl="1" indent="-228600" algn="l" defTabSz="977900">
            <a:lnSpc>
              <a:spcPct val="90000"/>
            </a:lnSpc>
            <a:spcBef>
              <a:spcPct val="0"/>
            </a:spcBef>
            <a:spcAft>
              <a:spcPct val="15000"/>
            </a:spcAft>
            <a:buChar char="•"/>
          </a:pPr>
          <a:r>
            <a:rPr lang="en-GB" sz="2200" kern="1200" dirty="0"/>
            <a:t>Also called the ‘Maintenance Loan’</a:t>
          </a:r>
        </a:p>
      </dsp:txBody>
      <dsp:txXfrm>
        <a:off x="2003819" y="2715067"/>
        <a:ext cx="6781156" cy="2468242"/>
      </dsp:txXfrm>
    </dsp:sp>
    <dsp:sp modelId="{3E1875AF-7DE8-44DC-88CD-F7B9AE20BB01}">
      <dsp:nvSpPr>
        <dsp:cNvPr id="0" name=""/>
        <dsp:cNvSpPr/>
      </dsp:nvSpPr>
      <dsp:spPr>
        <a:xfrm>
          <a:off x="246824" y="2961891"/>
          <a:ext cx="1756995" cy="1974594"/>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6000" r="-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A9BDDD-8222-4EE0-8E57-C802052B492B}">
      <dsp:nvSpPr>
        <dsp:cNvPr id="0" name=""/>
        <dsp:cNvSpPr/>
      </dsp:nvSpPr>
      <dsp:spPr>
        <a:xfrm rot="10800000">
          <a:off x="969569" y="521897"/>
          <a:ext cx="7275258" cy="422856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64618" tIns="118110" rIns="220472" bIns="118110" numCol="1" spcCol="1270" anchor="ctr" anchorCtr="0">
          <a:noAutofit/>
        </a:bodyPr>
        <a:lstStyle/>
        <a:p>
          <a:pPr marL="0" lvl="0" indent="0" algn="l" defTabSz="1377950">
            <a:lnSpc>
              <a:spcPct val="90000"/>
            </a:lnSpc>
            <a:spcBef>
              <a:spcPct val="0"/>
            </a:spcBef>
            <a:spcAft>
              <a:spcPct val="35000"/>
            </a:spcAft>
            <a:buNone/>
          </a:pPr>
          <a:r>
            <a:rPr lang="en-GB" sz="3100" b="1" u="sng" kern="1200" dirty="0"/>
            <a:t>Tuition Fees Loan</a:t>
          </a:r>
        </a:p>
        <a:p>
          <a:pPr marL="0" lvl="0" indent="0" algn="l" defTabSz="1377950">
            <a:lnSpc>
              <a:spcPct val="90000"/>
            </a:lnSpc>
            <a:spcBef>
              <a:spcPct val="0"/>
            </a:spcBef>
            <a:spcAft>
              <a:spcPct val="35000"/>
            </a:spcAft>
            <a:buNone/>
          </a:pPr>
          <a:r>
            <a:rPr lang="en-GB" sz="2400" kern="1200" dirty="0"/>
            <a:t>- Does not depend on household income</a:t>
          </a:r>
        </a:p>
        <a:p>
          <a:pPr marL="0" lvl="0" indent="0" algn="l" defTabSz="1377950">
            <a:lnSpc>
              <a:spcPct val="90000"/>
            </a:lnSpc>
            <a:spcBef>
              <a:spcPct val="0"/>
            </a:spcBef>
            <a:spcAft>
              <a:spcPct val="35000"/>
            </a:spcAft>
            <a:buNone/>
          </a:pPr>
          <a:r>
            <a:rPr lang="en-GB" sz="2400" kern="1200" dirty="0"/>
            <a:t>- Money paid directly to the university (not the student!)</a:t>
          </a:r>
        </a:p>
        <a:p>
          <a:pPr marL="0" lvl="0" indent="0" algn="l" defTabSz="1377950">
            <a:lnSpc>
              <a:spcPct val="90000"/>
            </a:lnSpc>
            <a:spcBef>
              <a:spcPct val="0"/>
            </a:spcBef>
            <a:spcAft>
              <a:spcPct val="35000"/>
            </a:spcAft>
            <a:buNone/>
          </a:pPr>
          <a:r>
            <a:rPr lang="en-GB" sz="2400" kern="1200" dirty="0"/>
            <a:t>- The loan is repayable – but only when income is over the threshold set by the government </a:t>
          </a:r>
        </a:p>
      </dsp:txBody>
      <dsp:txXfrm rot="10800000">
        <a:off x="2026710" y="521897"/>
        <a:ext cx="6218117" cy="4228564"/>
      </dsp:txXfrm>
    </dsp:sp>
    <dsp:sp modelId="{F70C7C17-63F8-428A-AEBA-3144769F1A74}">
      <dsp:nvSpPr>
        <dsp:cNvPr id="0" name=""/>
        <dsp:cNvSpPr/>
      </dsp:nvSpPr>
      <dsp:spPr>
        <a:xfrm>
          <a:off x="324124" y="1202282"/>
          <a:ext cx="2867795" cy="2867795"/>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A9BDDD-8222-4EE0-8E57-C802052B492B}">
      <dsp:nvSpPr>
        <dsp:cNvPr id="0" name=""/>
        <dsp:cNvSpPr/>
      </dsp:nvSpPr>
      <dsp:spPr>
        <a:xfrm rot="10800000">
          <a:off x="969569" y="144008"/>
          <a:ext cx="7275258" cy="498434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64618" tIns="118110" rIns="220472" bIns="118110" numCol="1" spcCol="1270" anchor="ctr" anchorCtr="0">
          <a:noAutofit/>
        </a:bodyPr>
        <a:lstStyle/>
        <a:p>
          <a:pPr marL="0" lvl="0" indent="0" algn="l" defTabSz="1377950">
            <a:lnSpc>
              <a:spcPct val="90000"/>
            </a:lnSpc>
            <a:spcBef>
              <a:spcPct val="0"/>
            </a:spcBef>
            <a:spcAft>
              <a:spcPct val="35000"/>
            </a:spcAft>
            <a:buNone/>
          </a:pPr>
          <a:r>
            <a:rPr lang="en-GB" sz="3100" b="1" u="sng" kern="1200" dirty="0"/>
            <a:t>Maintenance Loan</a:t>
          </a:r>
        </a:p>
        <a:p>
          <a:pPr marL="0" lvl="0" indent="0" algn="l" defTabSz="1377950">
            <a:lnSpc>
              <a:spcPct val="90000"/>
            </a:lnSpc>
            <a:spcBef>
              <a:spcPct val="0"/>
            </a:spcBef>
            <a:spcAft>
              <a:spcPct val="35000"/>
            </a:spcAft>
            <a:buNone/>
          </a:pPr>
          <a:r>
            <a:rPr lang="en-GB" sz="2000" kern="1200" dirty="0">
              <a:solidFill>
                <a:prstClr val="white"/>
              </a:solidFill>
              <a:latin typeface="Effra"/>
              <a:ea typeface="+mn-ea"/>
              <a:cs typeface="+mn-cs"/>
            </a:rPr>
            <a:t>- All eligible students are entitled to receive a maintenance loan to help with their living costs while at university.</a:t>
          </a:r>
        </a:p>
        <a:p>
          <a:pPr marL="0" lvl="0" indent="0" algn="l" defTabSz="1377950">
            <a:lnSpc>
              <a:spcPct val="90000"/>
            </a:lnSpc>
            <a:spcBef>
              <a:spcPct val="0"/>
            </a:spcBef>
            <a:spcAft>
              <a:spcPct val="35000"/>
            </a:spcAft>
            <a:buNone/>
          </a:pPr>
          <a:r>
            <a:rPr lang="en-GB" sz="2000" kern="1200" dirty="0">
              <a:solidFill>
                <a:prstClr val="white"/>
              </a:solidFill>
              <a:latin typeface="Effra"/>
              <a:ea typeface="+mn-ea"/>
              <a:cs typeface="+mn-cs"/>
            </a:rPr>
            <a:t>- The amount you will receive depends on where you choose to live and study (you’ll get less money if you stay at home living with parents, and more if you choose to study away from home).</a:t>
          </a:r>
        </a:p>
        <a:p>
          <a:pPr marL="0" lvl="0" indent="0" algn="l" defTabSz="1377950">
            <a:lnSpc>
              <a:spcPct val="90000"/>
            </a:lnSpc>
            <a:spcBef>
              <a:spcPct val="0"/>
            </a:spcBef>
            <a:spcAft>
              <a:spcPct val="35000"/>
            </a:spcAft>
            <a:buNone/>
          </a:pPr>
          <a:r>
            <a:rPr lang="en-GB" sz="2000" kern="1200" dirty="0"/>
            <a:t>- </a:t>
          </a:r>
          <a:r>
            <a:rPr lang="en-GB" sz="2000" kern="1200" dirty="0">
              <a:solidFill>
                <a:prstClr val="white"/>
              </a:solidFill>
              <a:latin typeface="Effra"/>
              <a:ea typeface="+mn-ea"/>
              <a:cs typeface="+mn-cs"/>
            </a:rPr>
            <a:t>The maintenance loan is paid directly into your bank account each term.</a:t>
          </a:r>
        </a:p>
      </dsp:txBody>
      <dsp:txXfrm rot="10800000">
        <a:off x="2215655" y="144008"/>
        <a:ext cx="6029172" cy="4984343"/>
      </dsp:txXfrm>
    </dsp:sp>
    <dsp:sp modelId="{F70C7C17-63F8-428A-AEBA-3144769F1A74}">
      <dsp:nvSpPr>
        <dsp:cNvPr id="0" name=""/>
        <dsp:cNvSpPr/>
      </dsp:nvSpPr>
      <dsp:spPr>
        <a:xfrm>
          <a:off x="324124" y="1202282"/>
          <a:ext cx="2867795" cy="2867795"/>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93AA55-0315-44FE-A5CF-6F878B063CC2}">
      <dsp:nvSpPr>
        <dsp:cNvPr id="0" name=""/>
        <dsp:cNvSpPr/>
      </dsp:nvSpPr>
      <dsp:spPr>
        <a:xfrm>
          <a:off x="823169" y="122"/>
          <a:ext cx="1942950" cy="194295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Tuition Fee Loan</a:t>
          </a:r>
        </a:p>
      </dsp:txBody>
      <dsp:txXfrm>
        <a:off x="1107707" y="284660"/>
        <a:ext cx="1373874" cy="1373874"/>
      </dsp:txXfrm>
    </dsp:sp>
    <dsp:sp modelId="{3F93F857-B016-4C11-9D9F-749C41C2A884}">
      <dsp:nvSpPr>
        <dsp:cNvPr id="0" name=""/>
        <dsp:cNvSpPr/>
      </dsp:nvSpPr>
      <dsp:spPr>
        <a:xfrm>
          <a:off x="1231189" y="2100840"/>
          <a:ext cx="1126911" cy="1126911"/>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1380561" y="2531771"/>
        <a:ext cx="828167" cy="265049"/>
      </dsp:txXfrm>
    </dsp:sp>
    <dsp:sp modelId="{8279B621-4418-48EF-BB2F-0B3B5DBC6BA5}">
      <dsp:nvSpPr>
        <dsp:cNvPr id="0" name=""/>
        <dsp:cNvSpPr/>
      </dsp:nvSpPr>
      <dsp:spPr>
        <a:xfrm>
          <a:off x="823169" y="3385519"/>
          <a:ext cx="1942950" cy="194295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Maintenance</a:t>
          </a:r>
        </a:p>
        <a:p>
          <a:pPr marL="0" lvl="0" indent="0" algn="ctr" defTabSz="800100">
            <a:lnSpc>
              <a:spcPct val="90000"/>
            </a:lnSpc>
            <a:spcBef>
              <a:spcPct val="0"/>
            </a:spcBef>
            <a:spcAft>
              <a:spcPct val="35000"/>
            </a:spcAft>
            <a:buNone/>
          </a:pPr>
          <a:r>
            <a:rPr lang="en-GB" sz="1800" kern="1200" dirty="0"/>
            <a:t>Loan</a:t>
          </a:r>
        </a:p>
      </dsp:txBody>
      <dsp:txXfrm>
        <a:off x="1107707" y="3670057"/>
        <a:ext cx="1373874" cy="1373874"/>
      </dsp:txXfrm>
    </dsp:sp>
    <dsp:sp modelId="{0A000B24-E7DE-4212-AA29-5EEE1F49039B}">
      <dsp:nvSpPr>
        <dsp:cNvPr id="0" name=""/>
        <dsp:cNvSpPr/>
      </dsp:nvSpPr>
      <dsp:spPr>
        <a:xfrm>
          <a:off x="3057562" y="2302907"/>
          <a:ext cx="617858" cy="7227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3057562" y="2447462"/>
        <a:ext cx="432501" cy="433667"/>
      </dsp:txXfrm>
    </dsp:sp>
    <dsp:sp modelId="{1703FB1E-2C18-4DB3-8660-20A8C2CF3A9D}">
      <dsp:nvSpPr>
        <dsp:cNvPr id="0" name=""/>
        <dsp:cNvSpPr/>
      </dsp:nvSpPr>
      <dsp:spPr>
        <a:xfrm>
          <a:off x="3931889" y="721345"/>
          <a:ext cx="3885900" cy="38859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en-GB" sz="4000" kern="1200" dirty="0"/>
            <a:t>“I’m worried about being in debt”</a:t>
          </a:r>
        </a:p>
      </dsp:txBody>
      <dsp:txXfrm>
        <a:off x="4500966" y="1290422"/>
        <a:ext cx="2747746" cy="27477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1DFC0-B791-41B2-847F-6D2AC0780751}">
      <dsp:nvSpPr>
        <dsp:cNvPr id="0" name=""/>
        <dsp:cNvSpPr/>
      </dsp:nvSpPr>
      <dsp:spPr>
        <a:xfrm>
          <a:off x="3060301" y="2169902"/>
          <a:ext cx="1787240" cy="148811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GB" sz="2600" kern="1200" dirty="0"/>
            <a:t>Student Loans…</a:t>
          </a:r>
        </a:p>
      </dsp:txBody>
      <dsp:txXfrm>
        <a:off x="3322036" y="2387831"/>
        <a:ext cx="1263770" cy="1052254"/>
      </dsp:txXfrm>
    </dsp:sp>
    <dsp:sp modelId="{F9E46989-D890-443F-9318-62237A6E607B}">
      <dsp:nvSpPr>
        <dsp:cNvPr id="0" name=""/>
        <dsp:cNvSpPr/>
      </dsp:nvSpPr>
      <dsp:spPr>
        <a:xfrm rot="20064597">
          <a:off x="4888281" y="2110876"/>
          <a:ext cx="490984" cy="47608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4895286" y="2236938"/>
        <a:ext cx="348158" cy="285652"/>
      </dsp:txXfrm>
    </dsp:sp>
    <dsp:sp modelId="{B5F02084-023F-472C-9357-041A673A66E3}">
      <dsp:nvSpPr>
        <dsp:cNvPr id="0" name=""/>
        <dsp:cNvSpPr/>
      </dsp:nvSpPr>
      <dsp:spPr>
        <a:xfrm>
          <a:off x="5472603" y="853367"/>
          <a:ext cx="1820301" cy="179481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b="1" u="sng" kern="1200" dirty="0"/>
            <a:t>Are not like bank loans </a:t>
          </a:r>
          <a:endParaRPr lang="en-GB" sz="2000" kern="1200" dirty="0"/>
        </a:p>
      </dsp:txBody>
      <dsp:txXfrm>
        <a:off x="5739180" y="1116212"/>
        <a:ext cx="1287147" cy="1269126"/>
      </dsp:txXfrm>
    </dsp:sp>
    <dsp:sp modelId="{3AB2E23D-4C59-4D73-BA53-418657C4F21B}">
      <dsp:nvSpPr>
        <dsp:cNvPr id="0" name=""/>
        <dsp:cNvSpPr/>
      </dsp:nvSpPr>
      <dsp:spPr>
        <a:xfrm rot="5052450">
          <a:off x="3915800" y="3670448"/>
          <a:ext cx="278021" cy="47608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3953294" y="3724175"/>
        <a:ext cx="194615" cy="285652"/>
      </dsp:txXfrm>
    </dsp:sp>
    <dsp:sp modelId="{5546A528-6F4B-44FE-9A10-E58DE35CD644}">
      <dsp:nvSpPr>
        <dsp:cNvPr id="0" name=""/>
        <dsp:cNvSpPr/>
      </dsp:nvSpPr>
      <dsp:spPr>
        <a:xfrm>
          <a:off x="2405278" y="4176939"/>
          <a:ext cx="3470359" cy="1151652"/>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Repayments come out of your pay slip, not your bank account</a:t>
          </a:r>
        </a:p>
      </dsp:txBody>
      <dsp:txXfrm>
        <a:off x="2913500" y="4345595"/>
        <a:ext cx="2453915" cy="814340"/>
      </dsp:txXfrm>
    </dsp:sp>
    <dsp:sp modelId="{FF082368-75B8-40BC-B799-DF12DF1C479C}">
      <dsp:nvSpPr>
        <dsp:cNvPr id="0" name=""/>
        <dsp:cNvSpPr/>
      </dsp:nvSpPr>
      <dsp:spPr>
        <a:xfrm rot="16769759">
          <a:off x="4012362" y="1771332"/>
          <a:ext cx="185738" cy="476086"/>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4035626" y="1894028"/>
        <a:ext cx="130017" cy="285652"/>
      </dsp:txXfrm>
    </dsp:sp>
    <dsp:sp modelId="{3757EA7B-4801-4DFC-9C8C-17DFA48AD69D}">
      <dsp:nvSpPr>
        <dsp:cNvPr id="0" name=""/>
        <dsp:cNvSpPr/>
      </dsp:nvSpPr>
      <dsp:spPr>
        <a:xfrm>
          <a:off x="2952330" y="133275"/>
          <a:ext cx="2648578" cy="1702973"/>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Are affordable – repayments are based on how much you earn, not how much you have borrowed.</a:t>
          </a:r>
        </a:p>
      </dsp:txBody>
      <dsp:txXfrm>
        <a:off x="3340205" y="382670"/>
        <a:ext cx="1872828" cy="1204183"/>
      </dsp:txXfrm>
    </dsp:sp>
    <dsp:sp modelId="{C1216435-4FDF-4764-A42E-3828EA50610C}">
      <dsp:nvSpPr>
        <dsp:cNvPr id="0" name=""/>
        <dsp:cNvSpPr/>
      </dsp:nvSpPr>
      <dsp:spPr>
        <a:xfrm rot="871331">
          <a:off x="4940454" y="2976183"/>
          <a:ext cx="345333" cy="476086"/>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4942109" y="3058411"/>
        <a:ext cx="241733" cy="285652"/>
      </dsp:txXfrm>
    </dsp:sp>
    <dsp:sp modelId="{CCDCE19F-EBB9-4405-B067-CF44282EF311}">
      <dsp:nvSpPr>
        <dsp:cNvPr id="0" name=""/>
        <dsp:cNvSpPr/>
      </dsp:nvSpPr>
      <dsp:spPr>
        <a:xfrm>
          <a:off x="5400604" y="2736309"/>
          <a:ext cx="1803316" cy="1571882"/>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Have an expiry date after 40 years</a:t>
          </a:r>
        </a:p>
      </dsp:txBody>
      <dsp:txXfrm>
        <a:off x="5664694" y="2966506"/>
        <a:ext cx="1275136" cy="1111488"/>
      </dsp:txXfrm>
    </dsp:sp>
    <dsp:sp modelId="{7654063B-7FA8-49C2-AD90-40B60652836F}">
      <dsp:nvSpPr>
        <dsp:cNvPr id="0" name=""/>
        <dsp:cNvSpPr/>
      </dsp:nvSpPr>
      <dsp:spPr>
        <a:xfrm rot="9730143">
          <a:off x="2742689" y="3021224"/>
          <a:ext cx="275430" cy="476086"/>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rot="10800000">
        <a:off x="2823333" y="3103790"/>
        <a:ext cx="192801" cy="285652"/>
      </dsp:txXfrm>
    </dsp:sp>
    <dsp:sp modelId="{1EC4E28D-721F-4EFD-B534-5A2C086FA90D}">
      <dsp:nvSpPr>
        <dsp:cNvPr id="0" name=""/>
        <dsp:cNvSpPr/>
      </dsp:nvSpPr>
      <dsp:spPr>
        <a:xfrm>
          <a:off x="720078" y="2736302"/>
          <a:ext cx="1960382" cy="1805136"/>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Only need to be paid back after you leave university</a:t>
          </a:r>
        </a:p>
      </dsp:txBody>
      <dsp:txXfrm>
        <a:off x="1007169" y="3000658"/>
        <a:ext cx="1386200" cy="1276424"/>
      </dsp:txXfrm>
    </dsp:sp>
    <dsp:sp modelId="{C5F039CD-883C-42A7-A1C0-4C1A22250AA6}">
      <dsp:nvSpPr>
        <dsp:cNvPr id="0" name=""/>
        <dsp:cNvSpPr/>
      </dsp:nvSpPr>
      <dsp:spPr>
        <a:xfrm rot="12762905">
          <a:off x="2808191" y="2050768"/>
          <a:ext cx="345055" cy="47608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rot="10800000">
        <a:off x="2903497" y="2173958"/>
        <a:ext cx="241539" cy="285652"/>
      </dsp:txXfrm>
    </dsp:sp>
    <dsp:sp modelId="{D1A171F5-19A9-49BE-8D78-C2E315CE7D83}">
      <dsp:nvSpPr>
        <dsp:cNvPr id="0" name=""/>
        <dsp:cNvSpPr/>
      </dsp:nvSpPr>
      <dsp:spPr>
        <a:xfrm>
          <a:off x="936106" y="720084"/>
          <a:ext cx="1941535" cy="175786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Only need to be paid back when you’re earning over the threshold</a:t>
          </a:r>
          <a:endParaRPr lang="en-GB" sz="1600" b="1" u="sng" kern="1200" dirty="0"/>
        </a:p>
      </dsp:txBody>
      <dsp:txXfrm>
        <a:off x="1220437" y="977517"/>
        <a:ext cx="1372873" cy="124299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45A7F1-2D6B-4AE0-9F89-15F5D9C3FC6B}">
      <dsp:nvSpPr>
        <dsp:cNvPr id="0" name=""/>
        <dsp:cNvSpPr/>
      </dsp:nvSpPr>
      <dsp:spPr>
        <a:xfrm>
          <a:off x="-14781" y="9169"/>
          <a:ext cx="8568952" cy="61027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C5059D-D8C8-456E-A69A-49130B8C2F63}">
      <dsp:nvSpPr>
        <dsp:cNvPr id="0" name=""/>
        <dsp:cNvSpPr/>
      </dsp:nvSpPr>
      <dsp:spPr>
        <a:xfrm>
          <a:off x="169827" y="146481"/>
          <a:ext cx="336309" cy="33565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7404DB-AC60-4EDF-9F8B-57E5D8111987}">
      <dsp:nvSpPr>
        <dsp:cNvPr id="0" name=""/>
        <dsp:cNvSpPr/>
      </dsp:nvSpPr>
      <dsp:spPr>
        <a:xfrm>
          <a:off x="690746" y="9169"/>
          <a:ext cx="7809773" cy="705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680" tIns="74680" rIns="74680" bIns="74680" numCol="1" spcCol="1270" anchor="ctr" anchorCtr="0">
          <a:noAutofit/>
        </a:bodyPr>
        <a:lstStyle/>
        <a:p>
          <a:pPr marL="0" lvl="0" indent="0" algn="l" defTabSz="622300">
            <a:lnSpc>
              <a:spcPct val="100000"/>
            </a:lnSpc>
            <a:spcBef>
              <a:spcPct val="0"/>
            </a:spcBef>
            <a:spcAft>
              <a:spcPct val="35000"/>
            </a:spcAft>
            <a:buNone/>
          </a:pPr>
          <a:r>
            <a:rPr lang="en-GB" sz="1400" kern="1200" dirty="0"/>
            <a:t>The Reading Bursary: A cash bursary available in each year of study, eligibility based on household income and postcode area.  </a:t>
          </a:r>
          <a:endParaRPr lang="en-US" sz="1400" kern="1200" dirty="0"/>
        </a:p>
      </dsp:txBody>
      <dsp:txXfrm>
        <a:off x="690746" y="9169"/>
        <a:ext cx="7809773" cy="705634"/>
      </dsp:txXfrm>
    </dsp:sp>
    <dsp:sp modelId="{0CF5EA95-D0E9-48C4-8C57-5DD8F9EFE9BD}">
      <dsp:nvSpPr>
        <dsp:cNvPr id="0" name=""/>
        <dsp:cNvSpPr/>
      </dsp:nvSpPr>
      <dsp:spPr>
        <a:xfrm>
          <a:off x="-14781" y="891212"/>
          <a:ext cx="8568952" cy="61027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57E47F-5223-4192-A3F4-1762CBFA23C1}">
      <dsp:nvSpPr>
        <dsp:cNvPr id="0" name=""/>
        <dsp:cNvSpPr/>
      </dsp:nvSpPr>
      <dsp:spPr>
        <a:xfrm>
          <a:off x="169827" y="1028524"/>
          <a:ext cx="336309" cy="335652"/>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A8F439-1080-4046-BAE5-5A606531B8F1}">
      <dsp:nvSpPr>
        <dsp:cNvPr id="0" name=""/>
        <dsp:cNvSpPr/>
      </dsp:nvSpPr>
      <dsp:spPr>
        <a:xfrm>
          <a:off x="607533" y="891212"/>
          <a:ext cx="7976199" cy="705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680" tIns="74680" rIns="74680" bIns="74680" numCol="1" spcCol="1270" anchor="ctr" anchorCtr="0">
          <a:noAutofit/>
        </a:bodyPr>
        <a:lstStyle/>
        <a:p>
          <a:pPr marL="0" lvl="0" indent="0" algn="l" defTabSz="622300">
            <a:lnSpc>
              <a:spcPct val="100000"/>
            </a:lnSpc>
            <a:spcBef>
              <a:spcPct val="0"/>
            </a:spcBef>
            <a:spcAft>
              <a:spcPct val="35000"/>
            </a:spcAft>
            <a:buNone/>
          </a:pPr>
          <a:r>
            <a:rPr lang="en-GB" sz="1400" kern="1200" dirty="0"/>
            <a:t>Bursaries depending on personal circumstances including the Reading Equity Bursary, Care Experienced and Estrangement Bursary, Placement and Study Abroad and the Commuter Travel Bursary</a:t>
          </a:r>
          <a:endParaRPr lang="en-US" sz="1400" kern="1200" dirty="0"/>
        </a:p>
      </dsp:txBody>
      <dsp:txXfrm>
        <a:off x="607533" y="891212"/>
        <a:ext cx="7976199" cy="705634"/>
      </dsp:txXfrm>
    </dsp:sp>
    <dsp:sp modelId="{9170A347-3229-44DB-AB54-FC95FAC0D05E}">
      <dsp:nvSpPr>
        <dsp:cNvPr id="0" name=""/>
        <dsp:cNvSpPr/>
      </dsp:nvSpPr>
      <dsp:spPr>
        <a:xfrm>
          <a:off x="-14781" y="1773254"/>
          <a:ext cx="8568952" cy="61027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D8CB9E-A457-4CAA-912D-5BD2D230BA6F}">
      <dsp:nvSpPr>
        <dsp:cNvPr id="0" name=""/>
        <dsp:cNvSpPr/>
      </dsp:nvSpPr>
      <dsp:spPr>
        <a:xfrm>
          <a:off x="169827" y="1910567"/>
          <a:ext cx="336309" cy="335652"/>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440B70-5F56-43C7-A7E4-8F628F472ACB}">
      <dsp:nvSpPr>
        <dsp:cNvPr id="0" name=""/>
        <dsp:cNvSpPr/>
      </dsp:nvSpPr>
      <dsp:spPr>
        <a:xfrm>
          <a:off x="690746" y="1773254"/>
          <a:ext cx="7809773" cy="705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680" tIns="74680" rIns="74680" bIns="74680" numCol="1" spcCol="1270" anchor="ctr" anchorCtr="0">
          <a:noAutofit/>
        </a:bodyPr>
        <a:lstStyle/>
        <a:p>
          <a:pPr marL="0" lvl="0" indent="0" algn="l" defTabSz="622300">
            <a:lnSpc>
              <a:spcPct val="100000"/>
            </a:lnSpc>
            <a:spcBef>
              <a:spcPct val="0"/>
            </a:spcBef>
            <a:spcAft>
              <a:spcPct val="35000"/>
            </a:spcAft>
            <a:buNone/>
          </a:pPr>
          <a:r>
            <a:rPr lang="en-GB" sz="1400" kern="1200" dirty="0"/>
            <a:t>Global Sustainability Leaders Scholarship, eligibility based on academic excellence and an application form.  </a:t>
          </a:r>
          <a:endParaRPr lang="en-US" sz="1400" kern="1200" dirty="0"/>
        </a:p>
      </dsp:txBody>
      <dsp:txXfrm>
        <a:off x="690746" y="1773254"/>
        <a:ext cx="7809773" cy="705634"/>
      </dsp:txXfrm>
    </dsp:sp>
    <dsp:sp modelId="{ECA75A60-CEB7-4DE1-9857-152CC11FC585}">
      <dsp:nvSpPr>
        <dsp:cNvPr id="0" name=""/>
        <dsp:cNvSpPr/>
      </dsp:nvSpPr>
      <dsp:spPr>
        <a:xfrm>
          <a:off x="-14781" y="2655297"/>
          <a:ext cx="8568952" cy="61027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9F17E2-7B3D-4BE2-AEAA-73998C66B4CB}">
      <dsp:nvSpPr>
        <dsp:cNvPr id="0" name=""/>
        <dsp:cNvSpPr/>
      </dsp:nvSpPr>
      <dsp:spPr>
        <a:xfrm>
          <a:off x="169827" y="2792609"/>
          <a:ext cx="336309" cy="335652"/>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9B08D7-442C-4FED-89D4-C97FB2F1C72D}">
      <dsp:nvSpPr>
        <dsp:cNvPr id="0" name=""/>
        <dsp:cNvSpPr/>
      </dsp:nvSpPr>
      <dsp:spPr>
        <a:xfrm>
          <a:off x="690746" y="2655297"/>
          <a:ext cx="7809773" cy="705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680" tIns="74680" rIns="74680" bIns="74680" numCol="1" spcCol="1270" anchor="ctr" anchorCtr="0">
          <a:noAutofit/>
        </a:bodyPr>
        <a:lstStyle/>
        <a:p>
          <a:pPr marL="0" lvl="0" indent="0" algn="l" defTabSz="622300">
            <a:lnSpc>
              <a:spcPct val="100000"/>
            </a:lnSpc>
            <a:spcBef>
              <a:spcPct val="0"/>
            </a:spcBef>
            <a:spcAft>
              <a:spcPct val="35000"/>
            </a:spcAft>
            <a:buNone/>
          </a:pPr>
          <a:r>
            <a:rPr lang="en-GB" sz="1400" kern="1200" dirty="0"/>
            <a:t>Academic Scholarships in various disciplines including Accounting, Architecture, Art, Graphic Communication and Real Estate. </a:t>
          </a:r>
          <a:endParaRPr lang="en-US" sz="1400" kern="1200" dirty="0"/>
        </a:p>
      </dsp:txBody>
      <dsp:txXfrm>
        <a:off x="690746" y="2655297"/>
        <a:ext cx="7809773" cy="705634"/>
      </dsp:txXfrm>
    </dsp:sp>
    <dsp:sp modelId="{E68E7F5E-4CA3-4F16-B7D7-44A621AEDCAE}">
      <dsp:nvSpPr>
        <dsp:cNvPr id="0" name=""/>
        <dsp:cNvSpPr/>
      </dsp:nvSpPr>
      <dsp:spPr>
        <a:xfrm>
          <a:off x="-14781" y="3537339"/>
          <a:ext cx="8568952" cy="61027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FA1D0C-7C07-4CBA-993B-478949C0689C}">
      <dsp:nvSpPr>
        <dsp:cNvPr id="0" name=""/>
        <dsp:cNvSpPr/>
      </dsp:nvSpPr>
      <dsp:spPr>
        <a:xfrm>
          <a:off x="169827" y="3674652"/>
          <a:ext cx="336309" cy="335652"/>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83C145-223D-4983-AA6B-CE33ED51190C}">
      <dsp:nvSpPr>
        <dsp:cNvPr id="0" name=""/>
        <dsp:cNvSpPr/>
      </dsp:nvSpPr>
      <dsp:spPr>
        <a:xfrm>
          <a:off x="690746" y="3537339"/>
          <a:ext cx="7809773" cy="705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680" tIns="74680" rIns="74680" bIns="74680" numCol="1" spcCol="1270" anchor="ctr" anchorCtr="0">
          <a:noAutofit/>
        </a:bodyPr>
        <a:lstStyle/>
        <a:p>
          <a:pPr marL="0" lvl="0" indent="0" algn="l" defTabSz="622300">
            <a:lnSpc>
              <a:spcPct val="100000"/>
            </a:lnSpc>
            <a:spcBef>
              <a:spcPct val="0"/>
            </a:spcBef>
            <a:spcAft>
              <a:spcPct val="35000"/>
            </a:spcAft>
            <a:buNone/>
          </a:pPr>
          <a:r>
            <a:rPr lang="en-US" sz="1400" kern="1200" dirty="0"/>
            <a:t>Sporting Excellence Scholarship for those competed at a national level. </a:t>
          </a:r>
        </a:p>
      </dsp:txBody>
      <dsp:txXfrm>
        <a:off x="690746" y="3537339"/>
        <a:ext cx="7809773" cy="705634"/>
      </dsp:txXfrm>
    </dsp:sp>
    <dsp:sp modelId="{DCC12058-2A6C-4749-9B7E-AF8318358B73}">
      <dsp:nvSpPr>
        <dsp:cNvPr id="0" name=""/>
        <dsp:cNvSpPr/>
      </dsp:nvSpPr>
      <dsp:spPr>
        <a:xfrm>
          <a:off x="-14781" y="4419382"/>
          <a:ext cx="8568952" cy="61027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D6F7C1-FB55-43F5-8B77-304BA0E46362}">
      <dsp:nvSpPr>
        <dsp:cNvPr id="0" name=""/>
        <dsp:cNvSpPr/>
      </dsp:nvSpPr>
      <dsp:spPr>
        <a:xfrm>
          <a:off x="169827" y="4556695"/>
          <a:ext cx="336309" cy="335652"/>
        </a:xfrm>
        <a:prstGeom prst="rect">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A29B71-6D50-4CD2-89BC-27E9735E7D07}">
      <dsp:nvSpPr>
        <dsp:cNvPr id="0" name=""/>
        <dsp:cNvSpPr/>
      </dsp:nvSpPr>
      <dsp:spPr>
        <a:xfrm>
          <a:off x="690746" y="4419382"/>
          <a:ext cx="7809773" cy="705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680" tIns="74680" rIns="74680" bIns="74680" numCol="1" spcCol="1270" anchor="ctr" anchorCtr="0">
          <a:noAutofit/>
        </a:bodyPr>
        <a:lstStyle/>
        <a:p>
          <a:pPr marL="0" lvl="0" indent="0" algn="l" defTabSz="711200">
            <a:lnSpc>
              <a:spcPct val="100000"/>
            </a:lnSpc>
            <a:spcBef>
              <a:spcPct val="0"/>
            </a:spcBef>
            <a:spcAft>
              <a:spcPct val="35000"/>
            </a:spcAft>
            <a:buNone/>
          </a:pPr>
          <a:r>
            <a:rPr lang="en-US" sz="1600" b="1" kern="1200" dirty="0"/>
            <a:t>Check </a:t>
          </a:r>
          <a:r>
            <a:rPr lang="en-US" sz="1600" b="1" kern="1200" dirty="0">
              <a:hlinkClick xmlns:r="http://schemas.openxmlformats.org/officeDocument/2006/relationships" r:id="rId13"/>
            </a:rPr>
            <a:t>www.reading.ac.uk/fees-and-funding</a:t>
          </a:r>
          <a:r>
            <a:rPr lang="en-US" sz="1600" b="1" kern="1200" dirty="0"/>
            <a:t> for the latest information</a:t>
          </a:r>
        </a:p>
      </dsp:txBody>
      <dsp:txXfrm>
        <a:off x="690746" y="4419382"/>
        <a:ext cx="7809773" cy="705634"/>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9778" name="Rectangle 2"/>
          <p:cNvSpPr>
            <a:spLocks noGrp="1" noChangeArrowheads="1"/>
          </p:cNvSpPr>
          <p:nvPr>
            <p:ph type="hdr" sz="quarter"/>
          </p:nvPr>
        </p:nvSpPr>
        <p:spPr bwMode="auto">
          <a:xfrm>
            <a:off x="0" y="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34" tIns="45716" rIns="91434" bIns="45716" numCol="1" anchor="ctr" anchorCtr="0" compatLnSpc="1">
            <a:prstTxWarp prst="textNoShape">
              <a:avLst/>
            </a:prstTxWarp>
          </a:bodyPr>
          <a:lstStyle>
            <a:lvl1pPr>
              <a:defRPr sz="1200">
                <a:solidFill>
                  <a:schemeClr val="bg1"/>
                </a:solidFill>
              </a:defRPr>
            </a:lvl1pPr>
          </a:lstStyle>
          <a:p>
            <a:endParaRPr lang="en-GB" altLang="en-US" dirty="0">
              <a:latin typeface="Effra" panose="020B0603020203020204" pitchFamily="34" charset="0"/>
            </a:endParaRPr>
          </a:p>
        </p:txBody>
      </p:sp>
      <p:sp>
        <p:nvSpPr>
          <p:cNvPr id="459779" name="Rectangle 3"/>
          <p:cNvSpPr>
            <a:spLocks noGrp="1" noChangeArrowheads="1"/>
          </p:cNvSpPr>
          <p:nvPr>
            <p:ph type="dt" sz="quarter" idx="1"/>
          </p:nvPr>
        </p:nvSpPr>
        <p:spPr bwMode="auto">
          <a:xfrm>
            <a:off x="3806825" y="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34" tIns="45716" rIns="91434" bIns="45716" numCol="1" anchor="ctr" anchorCtr="0" compatLnSpc="1">
            <a:prstTxWarp prst="textNoShape">
              <a:avLst/>
            </a:prstTxWarp>
          </a:bodyPr>
          <a:lstStyle>
            <a:lvl1pPr algn="r">
              <a:defRPr sz="1200">
                <a:solidFill>
                  <a:schemeClr val="bg1"/>
                </a:solidFill>
              </a:defRPr>
            </a:lvl1pPr>
          </a:lstStyle>
          <a:p>
            <a:endParaRPr lang="en-GB" altLang="en-US" dirty="0">
              <a:latin typeface="Effra" panose="020B0603020203020204" pitchFamily="34" charset="0"/>
            </a:endParaRPr>
          </a:p>
        </p:txBody>
      </p:sp>
      <p:sp>
        <p:nvSpPr>
          <p:cNvPr id="459780" name="Rectangle 4"/>
          <p:cNvSpPr>
            <a:spLocks noGrp="1" noChangeArrowheads="1"/>
          </p:cNvSpPr>
          <p:nvPr>
            <p:ph type="ftr" sz="quarter" idx="2"/>
          </p:nvPr>
        </p:nvSpPr>
        <p:spPr bwMode="auto">
          <a:xfrm>
            <a:off x="0" y="9374188"/>
            <a:ext cx="291147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34" tIns="45716" rIns="91434" bIns="45716" numCol="1" anchor="b" anchorCtr="0" compatLnSpc="1">
            <a:prstTxWarp prst="textNoShape">
              <a:avLst/>
            </a:prstTxWarp>
          </a:bodyPr>
          <a:lstStyle>
            <a:lvl1pPr>
              <a:defRPr sz="1200">
                <a:solidFill>
                  <a:schemeClr val="bg1"/>
                </a:solidFill>
              </a:defRPr>
            </a:lvl1pPr>
          </a:lstStyle>
          <a:p>
            <a:endParaRPr lang="en-GB" altLang="en-US" dirty="0">
              <a:latin typeface="Effra" panose="020B0603020203020204" pitchFamily="34" charset="0"/>
            </a:endParaRPr>
          </a:p>
        </p:txBody>
      </p:sp>
      <p:sp>
        <p:nvSpPr>
          <p:cNvPr id="459781" name="Rectangle 5"/>
          <p:cNvSpPr>
            <a:spLocks noGrp="1" noChangeArrowheads="1"/>
          </p:cNvSpPr>
          <p:nvPr>
            <p:ph type="sldNum" sz="quarter" idx="3"/>
          </p:nvPr>
        </p:nvSpPr>
        <p:spPr bwMode="auto">
          <a:xfrm>
            <a:off x="3806825" y="9374188"/>
            <a:ext cx="291147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34" tIns="45716" rIns="91434" bIns="45716" numCol="1" anchor="b" anchorCtr="0" compatLnSpc="1">
            <a:prstTxWarp prst="textNoShape">
              <a:avLst/>
            </a:prstTxWarp>
          </a:bodyPr>
          <a:lstStyle>
            <a:lvl1pPr algn="r">
              <a:defRPr sz="1200">
                <a:solidFill>
                  <a:schemeClr val="bg1"/>
                </a:solidFill>
              </a:defRPr>
            </a:lvl1pPr>
          </a:lstStyle>
          <a:p>
            <a:fld id="{6BDED6D5-33CC-49C8-A14A-4660977D1BEE}" type="slidenum">
              <a:rPr lang="en-GB" altLang="en-US">
                <a:latin typeface="Effra" panose="020B0603020203020204" pitchFamily="34" charset="0"/>
              </a:rPr>
              <a:pPr/>
              <a:t>‹#›</a:t>
            </a:fld>
            <a:endParaRPr lang="en-GB" altLang="en-US" dirty="0">
              <a:latin typeface="Effra" panose="020B0603020203020204" pitchFamily="34" charset="0"/>
            </a:endParaRPr>
          </a:p>
        </p:txBody>
      </p:sp>
    </p:spTree>
    <p:extLst>
      <p:ext uri="{BB962C8B-B14F-4D97-AF65-F5344CB8AC3E}">
        <p14:creationId xmlns:p14="http://schemas.microsoft.com/office/powerpoint/2010/main" val="334349980"/>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t" anchorCtr="0" compatLnSpc="1">
            <a:prstTxWarp prst="textNoShape">
              <a:avLst/>
            </a:prstTxWarp>
          </a:bodyPr>
          <a:lstStyle>
            <a:lvl1pPr>
              <a:defRPr sz="1200">
                <a:latin typeface="Effra" panose="020B0603020203020204" pitchFamily="34" charset="0"/>
              </a:defRPr>
            </a:lvl1pPr>
          </a:lstStyle>
          <a:p>
            <a:endParaRPr lang="en-GB" altLang="en-US" dirty="0"/>
          </a:p>
        </p:txBody>
      </p:sp>
      <p:sp>
        <p:nvSpPr>
          <p:cNvPr id="9219" name="Rectangle 3"/>
          <p:cNvSpPr>
            <a:spLocks noGrp="1" noChangeArrowheads="1"/>
          </p:cNvSpPr>
          <p:nvPr>
            <p:ph type="dt" idx="1"/>
          </p:nvPr>
        </p:nvSpPr>
        <p:spPr bwMode="auto">
          <a:xfrm>
            <a:off x="3805238" y="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t" anchorCtr="0" compatLnSpc="1">
            <a:prstTxWarp prst="textNoShape">
              <a:avLst/>
            </a:prstTxWarp>
          </a:bodyPr>
          <a:lstStyle>
            <a:lvl1pPr algn="r">
              <a:defRPr sz="1200">
                <a:latin typeface="Effra" panose="020B0603020203020204" pitchFamily="34" charset="0"/>
              </a:defRPr>
            </a:lvl1pPr>
          </a:lstStyle>
          <a:p>
            <a:endParaRPr lang="en-GB" altLang="en-US" dirty="0"/>
          </a:p>
        </p:txBody>
      </p:sp>
      <p:sp>
        <p:nvSpPr>
          <p:cNvPr id="9220" name="Rectangle 4"/>
          <p:cNvSpPr>
            <a:spLocks noGrp="1" noRot="1" noChangeAspect="1" noChangeArrowheads="1" noTextEdit="1"/>
          </p:cNvSpPr>
          <p:nvPr>
            <p:ph type="sldImg" idx="2"/>
          </p:nvPr>
        </p:nvSpPr>
        <p:spPr bwMode="auto">
          <a:xfrm>
            <a:off x="893763" y="739775"/>
            <a:ext cx="4933950" cy="370046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671513" y="4687888"/>
            <a:ext cx="5375275" cy="444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a:p>
            <a:pPr lvl="3"/>
            <a:r>
              <a:rPr lang="en-GB" altLang="en-US" dirty="0"/>
              <a:t>Fourth level</a:t>
            </a:r>
          </a:p>
          <a:p>
            <a:pPr lvl="4"/>
            <a:r>
              <a:rPr lang="en-GB" altLang="en-US" dirty="0"/>
              <a:t>Fifth level</a:t>
            </a:r>
          </a:p>
        </p:txBody>
      </p:sp>
      <p:sp>
        <p:nvSpPr>
          <p:cNvPr id="9222" name="Rectangle 6"/>
          <p:cNvSpPr>
            <a:spLocks noGrp="1" noChangeArrowheads="1"/>
          </p:cNvSpPr>
          <p:nvPr>
            <p:ph type="ftr" sz="quarter" idx="4"/>
          </p:nvPr>
        </p:nvSpPr>
        <p:spPr bwMode="auto">
          <a:xfrm>
            <a:off x="0" y="937260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b" anchorCtr="0" compatLnSpc="1">
            <a:prstTxWarp prst="textNoShape">
              <a:avLst/>
            </a:prstTxWarp>
          </a:bodyPr>
          <a:lstStyle>
            <a:lvl1pPr>
              <a:defRPr sz="1200">
                <a:latin typeface="Effra" panose="020B0603020203020204" pitchFamily="34" charset="0"/>
              </a:defRPr>
            </a:lvl1pPr>
          </a:lstStyle>
          <a:p>
            <a:endParaRPr lang="en-GB" altLang="en-US" dirty="0"/>
          </a:p>
        </p:txBody>
      </p:sp>
      <p:sp>
        <p:nvSpPr>
          <p:cNvPr id="9223" name="Rectangle 7"/>
          <p:cNvSpPr>
            <a:spLocks noGrp="1" noChangeArrowheads="1"/>
          </p:cNvSpPr>
          <p:nvPr>
            <p:ph type="sldNum" sz="quarter" idx="5"/>
          </p:nvPr>
        </p:nvSpPr>
        <p:spPr bwMode="auto">
          <a:xfrm>
            <a:off x="3805238" y="937260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b" anchorCtr="0" compatLnSpc="1">
            <a:prstTxWarp prst="textNoShape">
              <a:avLst/>
            </a:prstTxWarp>
          </a:bodyPr>
          <a:lstStyle>
            <a:lvl1pPr algn="r">
              <a:defRPr sz="1200">
                <a:latin typeface="Effra" panose="020B0603020203020204" pitchFamily="34" charset="0"/>
              </a:defRPr>
            </a:lvl1pPr>
          </a:lstStyle>
          <a:p>
            <a:fld id="{A3ADB805-8BF7-47B5-B5FB-292FECAF2630}" type="slidenum">
              <a:rPr lang="en-GB" altLang="en-US" smtClean="0"/>
              <a:pPr/>
              <a:t>‹#›</a:t>
            </a:fld>
            <a:endParaRPr lang="en-GB" altLang="en-US" dirty="0"/>
          </a:p>
        </p:txBody>
      </p:sp>
    </p:spTree>
    <p:extLst>
      <p:ext uri="{BB962C8B-B14F-4D97-AF65-F5344CB8AC3E}">
        <p14:creationId xmlns:p14="http://schemas.microsoft.com/office/powerpoint/2010/main" val="1864654184"/>
      </p:ext>
    </p:extLst>
  </p:cSld>
  <p:clrMap bg1="lt1" tx1="dk1" bg2="lt2" tx2="dk2" accent1="accent1" accent2="accent2" accent3="accent3" accent4="accent4" accent5="accent5" accent6="accent6" hlink="hlink" folHlink="folHlink"/>
  <p:hf ftr="0" dt="0"/>
  <p:notesStyle>
    <a:lvl1pPr algn="l" rtl="0" fontAlgn="base">
      <a:spcBef>
        <a:spcPct val="30000"/>
      </a:spcBef>
      <a:spcAft>
        <a:spcPct val="0"/>
      </a:spcAft>
      <a:defRPr sz="1200" kern="1200">
        <a:solidFill>
          <a:schemeClr val="tx1"/>
        </a:solidFill>
        <a:latin typeface="Effra" panose="020B0603020203020204" pitchFamily="34" charset="0"/>
        <a:ea typeface="+mn-ea"/>
        <a:cs typeface="+mn-cs"/>
      </a:defRPr>
    </a:lvl1pPr>
    <a:lvl2pPr marL="457200" algn="l" rtl="0" fontAlgn="base">
      <a:spcBef>
        <a:spcPct val="30000"/>
      </a:spcBef>
      <a:spcAft>
        <a:spcPct val="0"/>
      </a:spcAft>
      <a:defRPr sz="1200" kern="1200">
        <a:solidFill>
          <a:schemeClr val="tx1"/>
        </a:solidFill>
        <a:latin typeface="Effra" panose="020B0603020203020204" pitchFamily="34" charset="0"/>
        <a:ea typeface="+mn-ea"/>
        <a:cs typeface="+mn-cs"/>
      </a:defRPr>
    </a:lvl2pPr>
    <a:lvl3pPr marL="914400" algn="l" rtl="0" fontAlgn="base">
      <a:spcBef>
        <a:spcPct val="30000"/>
      </a:spcBef>
      <a:spcAft>
        <a:spcPct val="0"/>
      </a:spcAft>
      <a:defRPr sz="1200" kern="1200">
        <a:solidFill>
          <a:schemeClr val="tx1"/>
        </a:solidFill>
        <a:latin typeface="Effra" panose="020B0603020203020204" pitchFamily="34" charset="0"/>
        <a:ea typeface="+mn-ea"/>
        <a:cs typeface="+mn-cs"/>
      </a:defRPr>
    </a:lvl3pPr>
    <a:lvl4pPr marL="1371600" algn="l" rtl="0" fontAlgn="base">
      <a:spcBef>
        <a:spcPct val="30000"/>
      </a:spcBef>
      <a:spcAft>
        <a:spcPct val="0"/>
      </a:spcAft>
      <a:defRPr sz="1200" kern="1200">
        <a:solidFill>
          <a:schemeClr val="tx1"/>
        </a:solidFill>
        <a:latin typeface="Effra" panose="020B0603020203020204" pitchFamily="34" charset="0"/>
        <a:ea typeface="+mn-ea"/>
        <a:cs typeface="+mn-cs"/>
      </a:defRPr>
    </a:lvl4pPr>
    <a:lvl5pPr marL="1828800" algn="l" rtl="0" fontAlgn="base">
      <a:spcBef>
        <a:spcPct val="30000"/>
      </a:spcBef>
      <a:spcAft>
        <a:spcPct val="0"/>
      </a:spcAft>
      <a:defRPr sz="1200" kern="1200">
        <a:solidFill>
          <a:schemeClr val="tx1"/>
        </a:solidFill>
        <a:latin typeface="Effra" panose="020B0603020203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2</a:t>
            </a:fld>
            <a:endParaRPr lang="en-GB" altLang="en-US" dirty="0"/>
          </a:p>
        </p:txBody>
      </p:sp>
      <p:sp>
        <p:nvSpPr>
          <p:cNvPr id="5" name="Header Placeholder 4">
            <a:extLst>
              <a:ext uri="{FF2B5EF4-FFF2-40B4-BE49-F238E27FC236}">
                <a16:creationId xmlns:a16="http://schemas.microsoft.com/office/drawing/2014/main" id="{FFA2F69B-7BFD-4401-8380-A0F9F4B4D207}"/>
              </a:ext>
            </a:extLst>
          </p:cNvPr>
          <p:cNvSpPr>
            <a:spLocks noGrp="1"/>
          </p:cNvSpPr>
          <p:nvPr>
            <p:ph type="hdr" sz="quarter"/>
          </p:nvPr>
        </p:nvSpPr>
        <p:spPr/>
        <p:txBody>
          <a:bodyPr/>
          <a:lstStyle/>
          <a:p>
            <a:endParaRPr lang="en-GB" altLang="en-US" dirty="0"/>
          </a:p>
        </p:txBody>
      </p:sp>
    </p:spTree>
    <p:extLst>
      <p:ext uri="{BB962C8B-B14F-4D97-AF65-F5344CB8AC3E}">
        <p14:creationId xmlns:p14="http://schemas.microsoft.com/office/powerpoint/2010/main" val="655249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GB" altLang="en-US" dirty="0"/>
          </a:p>
        </p:txBody>
      </p:sp>
      <p:sp>
        <p:nvSpPr>
          <p:cNvPr id="5" name="Slide Number Placeholder 4"/>
          <p:cNvSpPr>
            <a:spLocks noGrp="1"/>
          </p:cNvSpPr>
          <p:nvPr>
            <p:ph type="sldNum" sz="quarter" idx="5"/>
          </p:nvPr>
        </p:nvSpPr>
        <p:spPr/>
        <p:txBody>
          <a:bodyPr/>
          <a:lstStyle/>
          <a:p>
            <a:fld id="{A3ADB805-8BF7-47B5-B5FB-292FECAF2630}" type="slidenum">
              <a:rPr lang="en-GB" altLang="en-US" smtClean="0"/>
              <a:pPr/>
              <a:t>16</a:t>
            </a:fld>
            <a:endParaRPr lang="en-GB" altLang="en-US" dirty="0"/>
          </a:p>
        </p:txBody>
      </p:sp>
    </p:spTree>
    <p:extLst>
      <p:ext uri="{BB962C8B-B14F-4D97-AF65-F5344CB8AC3E}">
        <p14:creationId xmlns:p14="http://schemas.microsoft.com/office/powerpoint/2010/main" val="1230807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F4D23C-A855-44EB-8630-2DEE02CD0E3E}" type="slidenum">
              <a:rPr lang="en-GB" smtClean="0"/>
              <a:t>5</a:t>
            </a:fld>
            <a:endParaRPr lang="en-GB"/>
          </a:p>
        </p:txBody>
      </p:sp>
    </p:spTree>
    <p:extLst>
      <p:ext uri="{BB962C8B-B14F-4D97-AF65-F5344CB8AC3E}">
        <p14:creationId xmlns:p14="http://schemas.microsoft.com/office/powerpoint/2010/main" val="3388423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F4D23C-A855-44EB-8630-2DEE02CD0E3E}" type="slidenum">
              <a:rPr lang="en-GB" smtClean="0"/>
              <a:t>6</a:t>
            </a:fld>
            <a:endParaRPr lang="en-GB"/>
          </a:p>
        </p:txBody>
      </p:sp>
    </p:spTree>
    <p:extLst>
      <p:ext uri="{BB962C8B-B14F-4D97-AF65-F5344CB8AC3E}">
        <p14:creationId xmlns:p14="http://schemas.microsoft.com/office/powerpoint/2010/main" val="2377691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329E8977-D9DA-48B9-90B1-08AACBC1510E}"/>
              </a:ext>
            </a:extLst>
          </p:cNvPr>
          <p:cNvSpPr>
            <a:spLocks noGrp="1"/>
          </p:cNvSpPr>
          <p:nvPr>
            <p:ph type="hdr" sz="quarter"/>
          </p:nvPr>
        </p:nvSpPr>
        <p:spPr/>
        <p:txBody>
          <a:bodyPr/>
          <a:lstStyle/>
          <a:p>
            <a:endParaRPr lang="en-GB" altLang="en-US" dirty="0"/>
          </a:p>
        </p:txBody>
      </p:sp>
    </p:spTree>
    <p:extLst>
      <p:ext uri="{BB962C8B-B14F-4D97-AF65-F5344CB8AC3E}">
        <p14:creationId xmlns:p14="http://schemas.microsoft.com/office/powerpoint/2010/main" val="3096169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329E8977-D9DA-48B9-90B1-08AACBC1510E}"/>
              </a:ext>
            </a:extLst>
          </p:cNvPr>
          <p:cNvSpPr>
            <a:spLocks noGrp="1"/>
          </p:cNvSpPr>
          <p:nvPr>
            <p:ph type="hdr" sz="quarter"/>
          </p:nvPr>
        </p:nvSpPr>
        <p:spPr/>
        <p:txBody>
          <a:bodyPr/>
          <a:lstStyle/>
          <a:p>
            <a:endParaRPr lang="en-GB" altLang="en-US" dirty="0"/>
          </a:p>
        </p:txBody>
      </p:sp>
    </p:spTree>
    <p:extLst>
      <p:ext uri="{BB962C8B-B14F-4D97-AF65-F5344CB8AC3E}">
        <p14:creationId xmlns:p14="http://schemas.microsoft.com/office/powerpoint/2010/main" val="2489011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GB" altLang="en-US" dirty="0"/>
          </a:p>
        </p:txBody>
      </p:sp>
      <p:sp>
        <p:nvSpPr>
          <p:cNvPr id="5" name="Slide Number Placeholder 4"/>
          <p:cNvSpPr>
            <a:spLocks noGrp="1"/>
          </p:cNvSpPr>
          <p:nvPr>
            <p:ph type="sldNum" sz="quarter" idx="5"/>
          </p:nvPr>
        </p:nvSpPr>
        <p:spPr/>
        <p:txBody>
          <a:bodyPr/>
          <a:lstStyle/>
          <a:p>
            <a:fld id="{A3ADB805-8BF7-47B5-B5FB-292FECAF2630}" type="slidenum">
              <a:rPr lang="en-GB" altLang="en-US" smtClean="0"/>
              <a:pPr/>
              <a:t>12</a:t>
            </a:fld>
            <a:endParaRPr lang="en-GB" altLang="en-US" dirty="0"/>
          </a:p>
        </p:txBody>
      </p:sp>
    </p:spTree>
    <p:extLst>
      <p:ext uri="{BB962C8B-B14F-4D97-AF65-F5344CB8AC3E}">
        <p14:creationId xmlns:p14="http://schemas.microsoft.com/office/powerpoint/2010/main" val="1789758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13</a:t>
            </a:fld>
            <a:endParaRPr lang="en-GB" altLang="en-US" dirty="0"/>
          </a:p>
        </p:txBody>
      </p:sp>
    </p:spTree>
    <p:extLst>
      <p:ext uri="{BB962C8B-B14F-4D97-AF65-F5344CB8AC3E}">
        <p14:creationId xmlns:p14="http://schemas.microsoft.com/office/powerpoint/2010/main" val="1458197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GB" altLang="en-US" dirty="0"/>
          </a:p>
        </p:txBody>
      </p:sp>
      <p:sp>
        <p:nvSpPr>
          <p:cNvPr id="5" name="Slide Number Placeholder 4"/>
          <p:cNvSpPr>
            <a:spLocks noGrp="1"/>
          </p:cNvSpPr>
          <p:nvPr>
            <p:ph type="sldNum" sz="quarter" idx="5"/>
          </p:nvPr>
        </p:nvSpPr>
        <p:spPr/>
        <p:txBody>
          <a:bodyPr/>
          <a:lstStyle/>
          <a:p>
            <a:fld id="{A3ADB805-8BF7-47B5-B5FB-292FECAF2630}" type="slidenum">
              <a:rPr lang="en-GB" altLang="en-US" smtClean="0"/>
              <a:pPr/>
              <a:t>14</a:t>
            </a:fld>
            <a:endParaRPr lang="en-GB" altLang="en-US" dirty="0"/>
          </a:p>
        </p:txBody>
      </p:sp>
    </p:spTree>
    <p:extLst>
      <p:ext uri="{BB962C8B-B14F-4D97-AF65-F5344CB8AC3E}">
        <p14:creationId xmlns:p14="http://schemas.microsoft.com/office/powerpoint/2010/main" val="170149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15</a:t>
            </a:fld>
            <a:endParaRPr lang="en-GB" altLang="en-US"/>
          </a:p>
        </p:txBody>
      </p:sp>
    </p:spTree>
    <p:extLst>
      <p:ext uri="{BB962C8B-B14F-4D97-AF65-F5344CB8AC3E}">
        <p14:creationId xmlns:p14="http://schemas.microsoft.com/office/powerpoint/2010/main" val="31599491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userDrawn="1">
  <p:cSld name="Title Slide (Grey)">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147DEE-9EA8-4F8F-9E0D-49FE126E641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395" y="0"/>
            <a:ext cx="9138390" cy="6853793"/>
          </a:xfrm>
          <a:prstGeom prst="rect">
            <a:avLst/>
          </a:prstGeom>
        </p:spPr>
      </p:pic>
      <p:sp>
        <p:nvSpPr>
          <p:cNvPr id="3083" name="Rectangle 11"/>
          <p:cNvSpPr>
            <a:spLocks noGrp="1" noChangeArrowheads="1"/>
          </p:cNvSpPr>
          <p:nvPr>
            <p:ph type="ctrTitle" hasCustomPrompt="1"/>
          </p:nvPr>
        </p:nvSpPr>
        <p:spPr>
          <a:xfrm>
            <a:off x="424800" y="1124744"/>
            <a:ext cx="8280000" cy="1728192"/>
          </a:xfrm>
        </p:spPr>
        <p:txBody>
          <a:bodyPr wrap="square"/>
          <a:lstStyle>
            <a:lvl1pPr>
              <a:lnSpc>
                <a:spcPct val="90000"/>
              </a:lnSpc>
              <a:tabLst>
                <a:tab pos="4038600" algn="l"/>
              </a:tabLst>
              <a:defRPr sz="3800" cap="none" baseline="0">
                <a:solidFill>
                  <a:schemeClr val="bg1"/>
                </a:solidFill>
              </a:defRPr>
            </a:lvl1pPr>
          </a:lstStyle>
          <a:p>
            <a:pPr lvl="0"/>
            <a:r>
              <a:rPr lang="en-US" altLang="en-US" noProof="0" dirty="0"/>
              <a:t>Click to add title</a:t>
            </a:r>
            <a:endParaRPr lang="en-GB" altLang="en-US" noProof="0" dirty="0"/>
          </a:p>
        </p:txBody>
      </p:sp>
      <p:sp>
        <p:nvSpPr>
          <p:cNvPr id="3084" name="Rectangle 12"/>
          <p:cNvSpPr>
            <a:spLocks noGrp="1" noChangeArrowheads="1"/>
          </p:cNvSpPr>
          <p:nvPr>
            <p:ph type="subTitle" idx="1" hasCustomPrompt="1"/>
          </p:nvPr>
        </p:nvSpPr>
        <p:spPr>
          <a:xfrm>
            <a:off x="424800" y="3068960"/>
            <a:ext cx="8280000" cy="925512"/>
          </a:xfrm>
        </p:spPr>
        <p:txBody>
          <a:bodyPr/>
          <a:lstStyle>
            <a:lvl1pPr marL="0" indent="0">
              <a:buFontTx/>
              <a:buNone/>
              <a:defRPr sz="2400">
                <a:solidFill>
                  <a:schemeClr val="bg1"/>
                </a:solidFill>
              </a:defRPr>
            </a:lvl1pPr>
          </a:lstStyle>
          <a:p>
            <a:pPr lvl="0"/>
            <a:r>
              <a:rPr lang="en-US" altLang="en-US" noProof="0" dirty="0"/>
              <a:t>Click to add subtitle</a:t>
            </a:r>
            <a:endParaRPr lang="en-GB" altLang="en-US" noProof="0" dirty="0"/>
          </a:p>
        </p:txBody>
      </p:sp>
      <p:pic>
        <p:nvPicPr>
          <p:cNvPr id="32" name="Picture 55" descr="White version of the University of Reading's logo." title="University of Reading logo"/>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hidden">
          <a:xfrm>
            <a:off x="7524750" y="439662"/>
            <a:ext cx="1184275" cy="384326"/>
          </a:xfrm>
          <a:prstGeom prst="rect">
            <a:avLst/>
          </a:prstGeom>
          <a:noFill/>
          <a:ln>
            <a:noFill/>
          </a:ln>
        </p:spPr>
      </p:pic>
      <p:sp>
        <p:nvSpPr>
          <p:cNvPr id="3" name="Text Placeholder 2"/>
          <p:cNvSpPr>
            <a:spLocks noGrp="1"/>
          </p:cNvSpPr>
          <p:nvPr>
            <p:ph type="body" sz="quarter" idx="13" hasCustomPrompt="1"/>
          </p:nvPr>
        </p:nvSpPr>
        <p:spPr>
          <a:xfrm>
            <a:off x="417512" y="0"/>
            <a:ext cx="2858344" cy="805551"/>
          </a:xfrm>
          <a:noFill/>
        </p:spPr>
        <p:txBody>
          <a:bodyPr wrap="square" lIns="0" tIns="396000" rIns="0" bIns="36000">
            <a:spAutoFit/>
          </a:bodyPr>
          <a:lstStyle>
            <a:lvl1pPr marL="0" indent="0">
              <a:buNone/>
              <a:defRPr sz="1200">
                <a:solidFill>
                  <a:schemeClr val="bg1"/>
                </a:solidFill>
                <a:latin typeface="Arial Bold" panose="020B0704020202020204" pitchFamily="34" charset="0"/>
                <a:cs typeface="Arial Bold" panose="020B0704020202020204" pitchFamily="34" charset="0"/>
              </a:defRPr>
            </a:lvl1pPr>
          </a:lstStyle>
          <a:p>
            <a:pPr lvl="0"/>
            <a:r>
              <a:rPr lang="en-US" dirty="0"/>
              <a:t>Unit name here, max 2 line, </a:t>
            </a:r>
            <a:br>
              <a:rPr lang="en-US" dirty="0"/>
            </a:br>
            <a:r>
              <a:rPr lang="en-US" dirty="0"/>
              <a:t>adjust width of box if required</a:t>
            </a:r>
            <a:endParaRPr lang="en-GB" dirty="0"/>
          </a:p>
        </p:txBody>
      </p:sp>
      <p:sp>
        <p:nvSpPr>
          <p:cNvPr id="17" name="TextBox 16"/>
          <p:cNvSpPr txBox="1"/>
          <p:nvPr userDrawn="1"/>
        </p:nvSpPr>
        <p:spPr>
          <a:xfrm>
            <a:off x="424800" y="6646907"/>
            <a:ext cx="2016224" cy="12311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20000"/>
              </a:spcBef>
              <a:spcAft>
                <a:spcPct val="0"/>
              </a:spcAft>
              <a:buClr>
                <a:srgbClr val="D2002E"/>
              </a:buClr>
              <a:buSzTx/>
              <a:buFont typeface="Arial" charset="0"/>
              <a:buNone/>
              <a:tabLst/>
              <a:defRPr/>
            </a:pPr>
            <a:r>
              <a:rPr kumimoji="0" lang="en-GB" sz="800" b="0" i="0" u="none" strike="noStrike" kern="0" cap="none" spc="0" normalizeH="0" baseline="0" noProof="0" dirty="0">
                <a:ln>
                  <a:noFill/>
                </a:ln>
                <a:solidFill>
                  <a:schemeClr val="bg2"/>
                </a:solidFill>
                <a:effectLst/>
                <a:uLnTx/>
                <a:uFillTx/>
                <a:latin typeface="Arial" panose="020B0604020202020204" pitchFamily="34" charset="0"/>
                <a:cs typeface="Arial" panose="020B0604020202020204" pitchFamily="34" charset="0"/>
              </a:rPr>
              <a:t>Copyright University of Reading</a:t>
            </a:r>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9144000" cy="6858000"/>
          </a:xfrm>
          <a:prstGeom prst="rect">
            <a:avLst/>
          </a:prstGeom>
          <a:solidFill>
            <a:srgbClr val="FFFD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a:t>Click icon to add picture</a:t>
            </a:r>
            <a:endParaRPr lang="en-GB" dirty="0"/>
          </a:p>
        </p:txBody>
      </p:sp>
      <p:sp>
        <p:nvSpPr>
          <p:cNvPr id="9" name="Title 1"/>
          <p:cNvSpPr>
            <a:spLocks noGrp="1"/>
          </p:cNvSpPr>
          <p:nvPr>
            <p:ph type="title" hasCustomPrompt="1"/>
          </p:nvPr>
        </p:nvSpPr>
        <p:spPr>
          <a:xfrm>
            <a:off x="251520" y="5785870"/>
            <a:ext cx="8568952" cy="955498"/>
          </a:xfrm>
        </p:spPr>
        <p:txBody>
          <a:bodyPr wrap="square" anchor="t" anchorCtr="0"/>
          <a:lstStyle>
            <a:lvl1pPr>
              <a:lnSpc>
                <a:spcPct val="80000"/>
              </a:lnSpc>
              <a:defRPr sz="3600" cap="none">
                <a:solidFill>
                  <a:schemeClr val="accent1"/>
                </a:solidFill>
              </a:defRPr>
            </a:lvl1pPr>
          </a:lstStyle>
          <a:p>
            <a:r>
              <a:rPr lang="en-US" dirty="0"/>
              <a:t>Click to add title on up to two lines</a:t>
            </a:r>
            <a:endParaRPr lang="en-GB" dirty="0"/>
          </a:p>
        </p:txBody>
      </p:sp>
    </p:spTree>
    <p:extLst>
      <p:ext uri="{BB962C8B-B14F-4D97-AF65-F5344CB8AC3E}">
        <p14:creationId xmlns:p14="http://schemas.microsoft.com/office/powerpoint/2010/main" val="332817063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Re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a:t>Click icon to add picture</a:t>
            </a:r>
            <a:endParaRPr lang="en-GB" dirty="0"/>
          </a:p>
        </p:txBody>
      </p:sp>
      <p:sp>
        <p:nvSpPr>
          <p:cNvPr id="4" name="Rectangle 3"/>
          <p:cNvSpPr/>
          <p:nvPr userDrawn="1"/>
        </p:nvSpPr>
        <p:spPr bwMode="auto">
          <a:xfrm>
            <a:off x="6095769" y="0"/>
            <a:ext cx="3045600" cy="6877404"/>
          </a:xfrm>
          <a:prstGeom prst="rect">
            <a:avLst/>
          </a:prstGeom>
          <a:solidFill>
            <a:schemeClr val="accent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8" name="Title 1"/>
          <p:cNvSpPr>
            <a:spLocks noGrp="1"/>
          </p:cNvSpPr>
          <p:nvPr>
            <p:ph type="title" hasCustomPrompt="1"/>
          </p:nvPr>
        </p:nvSpPr>
        <p:spPr>
          <a:xfrm>
            <a:off x="6300192" y="332656"/>
            <a:ext cx="2592288" cy="1730144"/>
          </a:xfrm>
        </p:spPr>
        <p:txBody>
          <a:bodyPr wrap="square"/>
          <a:lstStyle>
            <a:lvl1pPr>
              <a:lnSpc>
                <a:spcPct val="80000"/>
              </a:lnSpc>
              <a:defRPr sz="3200" cap="none">
                <a:solidFill>
                  <a:schemeClr val="bg1"/>
                </a:solidFill>
              </a:defRPr>
            </a:lvl1pPr>
          </a:lstStyle>
          <a:p>
            <a:r>
              <a:rPr lang="en-US" dirty="0"/>
              <a:t>Click to add title</a:t>
            </a:r>
            <a:endParaRPr lang="en-GB" dirty="0"/>
          </a:p>
        </p:txBody>
      </p:sp>
      <p:sp>
        <p:nvSpPr>
          <p:cNvPr id="9" name="Content Placeholder 2"/>
          <p:cNvSpPr>
            <a:spLocks noGrp="1"/>
          </p:cNvSpPr>
          <p:nvPr>
            <p:ph idx="1" hasCustomPrompt="1"/>
          </p:nvPr>
        </p:nvSpPr>
        <p:spPr>
          <a:xfrm>
            <a:off x="6300192" y="2214000"/>
            <a:ext cx="2592288" cy="4383352"/>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5605677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Gre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a:t>Click icon to add picture</a:t>
            </a:r>
            <a:endParaRPr lang="en-GB" dirty="0"/>
          </a:p>
        </p:txBody>
      </p:sp>
      <p:sp>
        <p:nvSpPr>
          <p:cNvPr id="4" name="Rectangle 3"/>
          <p:cNvSpPr/>
          <p:nvPr userDrawn="1"/>
        </p:nvSpPr>
        <p:spPr bwMode="auto">
          <a:xfrm>
            <a:off x="6095769" y="0"/>
            <a:ext cx="3045600" cy="6877404"/>
          </a:xfrm>
          <a:prstGeom prst="rect">
            <a:avLst/>
          </a:prstGeom>
          <a:solidFill>
            <a:schemeClr val="tx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8" name="Title 1"/>
          <p:cNvSpPr>
            <a:spLocks noGrp="1"/>
          </p:cNvSpPr>
          <p:nvPr>
            <p:ph type="title" hasCustomPrompt="1"/>
          </p:nvPr>
        </p:nvSpPr>
        <p:spPr>
          <a:xfrm>
            <a:off x="6300192" y="332656"/>
            <a:ext cx="2592288" cy="1730144"/>
          </a:xfrm>
        </p:spPr>
        <p:txBody>
          <a:bodyPr wrap="square"/>
          <a:lstStyle>
            <a:lvl1pPr>
              <a:lnSpc>
                <a:spcPct val="80000"/>
              </a:lnSpc>
              <a:defRPr sz="3200" cap="none">
                <a:solidFill>
                  <a:schemeClr val="bg1"/>
                </a:solidFill>
              </a:defRPr>
            </a:lvl1pPr>
          </a:lstStyle>
          <a:p>
            <a:r>
              <a:rPr lang="en-US" dirty="0"/>
              <a:t>Click to add title</a:t>
            </a:r>
            <a:endParaRPr lang="en-GB" dirty="0"/>
          </a:p>
        </p:txBody>
      </p:sp>
      <p:sp>
        <p:nvSpPr>
          <p:cNvPr id="9" name="Content Placeholder 2"/>
          <p:cNvSpPr>
            <a:spLocks noGrp="1"/>
          </p:cNvSpPr>
          <p:nvPr>
            <p:ph idx="1" hasCustomPrompt="1"/>
          </p:nvPr>
        </p:nvSpPr>
        <p:spPr>
          <a:xfrm>
            <a:off x="6300192" y="2214000"/>
            <a:ext cx="2592288" cy="4383352"/>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4465384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a:t>Click icon to add picture</a:t>
            </a:r>
            <a:endParaRPr lang="en-GB" dirty="0"/>
          </a:p>
        </p:txBody>
      </p:sp>
      <p:sp>
        <p:nvSpPr>
          <p:cNvPr id="4" name="Rectangle 3"/>
          <p:cNvSpPr/>
          <p:nvPr userDrawn="1"/>
        </p:nvSpPr>
        <p:spPr bwMode="auto">
          <a:xfrm>
            <a:off x="6095769" y="0"/>
            <a:ext cx="3045600" cy="6877404"/>
          </a:xfrm>
          <a:prstGeom prst="rect">
            <a:avLst/>
          </a:prstGeom>
          <a:solidFill>
            <a:srgbClr val="FFFDEA"/>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8" name="Title 1"/>
          <p:cNvSpPr>
            <a:spLocks noGrp="1"/>
          </p:cNvSpPr>
          <p:nvPr>
            <p:ph type="title" hasCustomPrompt="1"/>
          </p:nvPr>
        </p:nvSpPr>
        <p:spPr>
          <a:xfrm>
            <a:off x="6300192" y="332656"/>
            <a:ext cx="2592288" cy="1730144"/>
          </a:xfrm>
        </p:spPr>
        <p:txBody>
          <a:bodyPr wrap="square"/>
          <a:lstStyle>
            <a:lvl1pPr>
              <a:lnSpc>
                <a:spcPct val="80000"/>
              </a:lnSpc>
              <a:defRPr sz="3200" cap="none">
                <a:solidFill>
                  <a:schemeClr val="accent1"/>
                </a:solidFill>
              </a:defRPr>
            </a:lvl1pPr>
          </a:lstStyle>
          <a:p>
            <a:r>
              <a:rPr lang="en-US" dirty="0"/>
              <a:t>Click to add title</a:t>
            </a:r>
            <a:endParaRPr lang="en-GB" dirty="0"/>
          </a:p>
        </p:txBody>
      </p:sp>
      <p:sp>
        <p:nvSpPr>
          <p:cNvPr id="7" name="Content Placeholder 5"/>
          <p:cNvSpPr>
            <a:spLocks noGrp="1"/>
          </p:cNvSpPr>
          <p:nvPr>
            <p:ph sz="quarter" idx="12" hasCustomPrompt="1"/>
          </p:nvPr>
        </p:nvSpPr>
        <p:spPr>
          <a:xfrm>
            <a:off x="6300192" y="2214000"/>
            <a:ext cx="2592288" cy="4383352"/>
          </a:xfrm>
        </p:spPr>
        <p:txBody>
          <a:bodyPr/>
          <a:lstStyle>
            <a:lvl1pPr>
              <a:buClr>
                <a:schemeClr val="accent1"/>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716924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preserve="1" userDrawn="1">
  <p:cSld name="Timetable (Colour)">
    <p:spTree>
      <p:nvGrpSpPr>
        <p:cNvPr id="1" name=""/>
        <p:cNvGrpSpPr/>
        <p:nvPr/>
      </p:nvGrpSpPr>
      <p:grpSpPr>
        <a:xfrm>
          <a:off x="0" y="0"/>
          <a:ext cx="0" cy="0"/>
          <a:chOff x="0" y="0"/>
          <a:chExt cx="0" cy="0"/>
        </a:xfrm>
      </p:grpSpPr>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ectangle 6"/>
          <p:cNvSpPr/>
          <p:nvPr userDrawn="1"/>
        </p:nvSpPr>
        <p:spPr bwMode="auto">
          <a:xfrm>
            <a:off x="0" y="1196752"/>
            <a:ext cx="9144000" cy="5661248"/>
          </a:xfrm>
          <a:prstGeom prst="rect">
            <a:avLst/>
          </a:prstGeom>
          <a:solidFill>
            <a:srgbClr val="FFFDEA"/>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cap="none" baseline="0">
                <a:solidFill>
                  <a:schemeClr val="bg1"/>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a:t>Click icon to add table</a:t>
            </a:r>
            <a:endParaRPr lang="en-GB" dirty="0"/>
          </a:p>
        </p:txBody>
      </p:sp>
    </p:spTree>
    <p:extLst>
      <p:ext uri="{BB962C8B-B14F-4D97-AF65-F5344CB8AC3E}">
        <p14:creationId xmlns:p14="http://schemas.microsoft.com/office/powerpoint/2010/main" val="403731190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preserve="1" userDrawn="1">
  <p:cSld name="Timetable (Grey)">
    <p:bg>
      <p:bgPr>
        <a:solidFill>
          <a:srgbClr val="FFFDEA"/>
        </a:solidFill>
        <a:effectLst/>
      </p:bgPr>
    </p:bg>
    <p:spTree>
      <p:nvGrpSpPr>
        <p:cNvPr id="1" name=""/>
        <p:cNvGrpSpPr/>
        <p:nvPr/>
      </p:nvGrpSpPr>
      <p:grpSpPr>
        <a:xfrm>
          <a:off x="0" y="0"/>
          <a:ext cx="0" cy="0"/>
          <a:chOff x="0" y="0"/>
          <a:chExt cx="0" cy="0"/>
        </a:xfrm>
      </p:grpSpPr>
      <p:sp>
        <p:nvSpPr>
          <p:cNvPr id="3" name="Rectangle 2"/>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ectangle 6"/>
          <p:cNvSpPr/>
          <p:nvPr userDrawn="1"/>
        </p:nvSpPr>
        <p:spPr bwMode="auto">
          <a:xfrm>
            <a:off x="0" y="1196752"/>
            <a:ext cx="9144000" cy="5661248"/>
          </a:xfrm>
          <a:prstGeom prst="rect">
            <a:avLst/>
          </a:prstGeom>
          <a:solidFill>
            <a:srgbClr val="FFFDEA"/>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cap="none" baseline="0">
                <a:solidFill>
                  <a:schemeClr val="bg1"/>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a:t>Click icon to add table</a:t>
            </a:r>
            <a:endParaRPr lang="en-GB"/>
          </a:p>
        </p:txBody>
      </p:sp>
    </p:spTree>
    <p:extLst>
      <p:ext uri="{BB962C8B-B14F-4D97-AF65-F5344CB8AC3E}">
        <p14:creationId xmlns:p14="http://schemas.microsoft.com/office/powerpoint/2010/main" val="178512318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preserve="1" userDrawn="1">
  <p:cSld name="Timetable (White)">
    <p:spTree>
      <p:nvGrpSpPr>
        <p:cNvPr id="1" name=""/>
        <p:cNvGrpSpPr/>
        <p:nvPr/>
      </p:nvGrpSpPr>
      <p:grpSpPr>
        <a:xfrm>
          <a:off x="0" y="0"/>
          <a:ext cx="0" cy="0"/>
          <a:chOff x="0" y="0"/>
          <a:chExt cx="0" cy="0"/>
        </a:xfrm>
      </p:grpSpPr>
      <p:sp>
        <p:nvSpPr>
          <p:cNvPr id="7" name="Rectangle 6"/>
          <p:cNvSpPr/>
          <p:nvPr userDrawn="1"/>
        </p:nvSpPr>
        <p:spPr bwMode="auto">
          <a:xfrm>
            <a:off x="0" y="1196752"/>
            <a:ext cx="9144000" cy="5661248"/>
          </a:xfrm>
          <a:prstGeom prst="rect">
            <a:avLst/>
          </a:prstGeom>
          <a:solidFill>
            <a:srgbClr val="FFFDEA"/>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cap="none" baseline="0">
                <a:solidFill>
                  <a:schemeClr val="accent1"/>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a:t>Click icon to add table</a:t>
            </a:r>
            <a:endParaRPr lang="en-GB" dirty="0"/>
          </a:p>
        </p:txBody>
      </p:sp>
    </p:spTree>
    <p:extLst>
      <p:ext uri="{BB962C8B-B14F-4D97-AF65-F5344CB8AC3E}">
        <p14:creationId xmlns:p14="http://schemas.microsoft.com/office/powerpoint/2010/main" val="178512318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p:bg>
      <p:bgPr>
        <a:solidFill>
          <a:srgbClr val="FDE6AB"/>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4800" y="548680"/>
            <a:ext cx="8280000" cy="1044024"/>
          </a:xfrm>
        </p:spPr>
        <p:txBody>
          <a:bodyPr/>
          <a:lstStyle>
            <a:lvl1pPr>
              <a:defRPr cap="none"/>
            </a:lvl1pPr>
          </a:lstStyle>
          <a:p>
            <a:r>
              <a:rPr lang="en-US" dirty="0"/>
              <a:t>Click to add title</a:t>
            </a:r>
            <a:endParaRPr lang="en-GB" dirty="0"/>
          </a:p>
        </p:txBody>
      </p:sp>
      <p:sp>
        <p:nvSpPr>
          <p:cNvPr id="6" name="Content Placeholder 2"/>
          <p:cNvSpPr>
            <a:spLocks noGrp="1"/>
          </p:cNvSpPr>
          <p:nvPr>
            <p:ph idx="11" hasCustomPrompt="1"/>
          </p:nvPr>
        </p:nvSpPr>
        <p:spPr>
          <a:xfrm>
            <a:off x="424799" y="1743904"/>
            <a:ext cx="4023121" cy="4133368"/>
          </a:xfrm>
        </p:spPr>
        <p:txBody>
          <a:bodyPr/>
          <a:lstStyle>
            <a:lvl1pPr>
              <a:buClr>
                <a:schemeClr val="tx2"/>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p:cNvSpPr>
            <a:spLocks noGrp="1"/>
          </p:cNvSpPr>
          <p:nvPr>
            <p:ph idx="12" hasCustomPrompt="1"/>
          </p:nvPr>
        </p:nvSpPr>
        <p:spPr>
          <a:xfrm>
            <a:off x="4671827" y="1743904"/>
            <a:ext cx="4023121" cy="4133368"/>
          </a:xfrm>
        </p:spPr>
        <p:txBody>
          <a:bodyPr/>
          <a:lstStyle>
            <a:lvl1pPr>
              <a:buClrTx/>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Rectangle 13"/>
          <p:cNvSpPr>
            <a:spLocks noGrp="1" noChangeArrowheads="1"/>
          </p:cNvSpPr>
          <p:nvPr>
            <p:ph type="sldNum" sz="quarter" idx="4"/>
          </p:nvPr>
        </p:nvSpPr>
        <p:spPr bwMode="auto">
          <a:xfrm>
            <a:off x="8028525" y="634535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dirty="0"/>
          </a:p>
        </p:txBody>
      </p:sp>
      <p:pic>
        <p:nvPicPr>
          <p:cNvPr id="12" name="Picture 53" descr="Device-blac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79863" y="6164525"/>
            <a:ext cx="1184275" cy="38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88907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DE6AB"/>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24800" y="548680"/>
            <a:ext cx="8280000" cy="1044024"/>
          </a:xfrm>
        </p:spPr>
        <p:txBody>
          <a:bodyPr/>
          <a:lstStyle>
            <a:lvl1pPr>
              <a:defRPr cap="none"/>
            </a:lvl1pPr>
          </a:lstStyle>
          <a:p>
            <a:r>
              <a:rPr lang="en-US" dirty="0"/>
              <a:t>Click to add title</a:t>
            </a:r>
            <a:endParaRPr lang="en-GB" dirty="0"/>
          </a:p>
        </p:txBody>
      </p:sp>
      <p:sp>
        <p:nvSpPr>
          <p:cNvPr id="8" name="Rectangle 13"/>
          <p:cNvSpPr>
            <a:spLocks noGrp="1" noChangeArrowheads="1"/>
          </p:cNvSpPr>
          <p:nvPr>
            <p:ph type="sldNum" sz="quarter" idx="4"/>
          </p:nvPr>
        </p:nvSpPr>
        <p:spPr bwMode="auto">
          <a:xfrm>
            <a:off x="8028525" y="6343280"/>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dirty="0"/>
          </a:p>
        </p:txBody>
      </p:sp>
      <p:sp>
        <p:nvSpPr>
          <p:cNvPr id="11" name="Content Placeholder 2"/>
          <p:cNvSpPr>
            <a:spLocks noGrp="1"/>
          </p:cNvSpPr>
          <p:nvPr>
            <p:ph idx="11" hasCustomPrompt="1"/>
          </p:nvPr>
        </p:nvSpPr>
        <p:spPr>
          <a:xfrm>
            <a:off x="424800" y="1743904"/>
            <a:ext cx="8280000" cy="4133368"/>
          </a:xfrm>
        </p:spPr>
        <p:txBody>
          <a:bodyPr/>
          <a:lstStyle>
            <a:lvl1pPr>
              <a:buClr>
                <a:schemeClr val="tx2"/>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3" descr="Device-black">
            <a:extLst>
              <a:ext uri="{FF2B5EF4-FFF2-40B4-BE49-F238E27FC236}">
                <a16:creationId xmlns:a16="http://schemas.microsoft.com/office/drawing/2014/main" id="{0A4BB580-CDC6-47AE-8F68-243551DADCB5}"/>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79863" y="6164525"/>
            <a:ext cx="1184275" cy="38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7079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white)">
    <p:bg>
      <p:bgPr>
        <a:solidFill>
          <a:srgbClr val="FDE6AB"/>
        </a:solidFill>
        <a:effectLst/>
      </p:bgPr>
    </p:bg>
    <p:spTree>
      <p:nvGrpSpPr>
        <p:cNvPr id="1" name=""/>
        <p:cNvGrpSpPr/>
        <p:nvPr/>
      </p:nvGrpSpPr>
      <p:grpSpPr>
        <a:xfrm>
          <a:off x="0" y="0"/>
          <a:ext cx="0" cy="0"/>
          <a:chOff x="0" y="0"/>
          <a:chExt cx="0" cy="0"/>
        </a:xfrm>
      </p:grpSpPr>
      <p:sp>
        <p:nvSpPr>
          <p:cNvPr id="6" name="Content Placeholder 5"/>
          <p:cNvSpPr>
            <a:spLocks noGrp="1"/>
          </p:cNvSpPr>
          <p:nvPr>
            <p:ph sz="quarter" idx="11" hasCustomPrompt="1"/>
          </p:nvPr>
        </p:nvSpPr>
        <p:spPr>
          <a:xfrm>
            <a:off x="424800" y="476672"/>
            <a:ext cx="8280000" cy="5904656"/>
          </a:xfrm>
        </p:spPr>
        <p:txBody>
          <a:bodyPr/>
          <a:lstStyle>
            <a:lvl1pPr>
              <a:buClr>
                <a:schemeClr val="tx2"/>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1644977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4800" y="548680"/>
            <a:ext cx="8280000" cy="1044024"/>
          </a:xfrm>
        </p:spPr>
        <p:txBody>
          <a:bodyPr/>
          <a:lstStyle>
            <a:lvl1pPr>
              <a:defRPr cap="none"/>
            </a:lvl1pPr>
          </a:lstStyle>
          <a:p>
            <a:r>
              <a:rPr lang="en-US" dirty="0"/>
              <a:t>Click to add title</a:t>
            </a:r>
            <a:endParaRPr lang="en-GB" dirty="0"/>
          </a:p>
        </p:txBody>
      </p:sp>
      <p:sp>
        <p:nvSpPr>
          <p:cNvPr id="5" name="Slide Number Placeholder 4"/>
          <p:cNvSpPr>
            <a:spLocks noGrp="1"/>
          </p:cNvSpPr>
          <p:nvPr>
            <p:ph type="sldNum" sz="quarter" idx="10"/>
          </p:nvPr>
        </p:nvSpPr>
        <p:spPr>
          <a:xfrm>
            <a:off x="8028525" y="6345352"/>
            <a:ext cx="676275" cy="252000"/>
          </a:xfrm>
        </p:spPr>
        <p:txBody>
          <a:bodyPr/>
          <a:lstStyle>
            <a:lvl1pPr>
              <a:defRPr/>
            </a:lvl1pPr>
          </a:lstStyle>
          <a:p>
            <a:fld id="{7D9A8A42-CDD3-483B-A525-DE73108F9D72}" type="slidenum">
              <a:rPr lang="en-GB" altLang="en-US"/>
              <a:pPr/>
              <a:t>‹#›</a:t>
            </a:fld>
            <a:endParaRPr lang="en-GB" altLang="en-US"/>
          </a:p>
        </p:txBody>
      </p:sp>
      <p:sp>
        <p:nvSpPr>
          <p:cNvPr id="6" name="Content Placeholder 2"/>
          <p:cNvSpPr>
            <a:spLocks noGrp="1"/>
          </p:cNvSpPr>
          <p:nvPr>
            <p:ph idx="11" hasCustomPrompt="1"/>
          </p:nvPr>
        </p:nvSpPr>
        <p:spPr>
          <a:xfrm>
            <a:off x="424799" y="1743904"/>
            <a:ext cx="4023121" cy="4133368"/>
          </a:xfrm>
        </p:spPr>
        <p:txBody>
          <a:bodyPr/>
          <a:lstStyle>
            <a:lvl1pPr>
              <a:buClr>
                <a:schemeClr val="accent1"/>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p:cNvSpPr>
            <a:spLocks noGrp="1"/>
          </p:cNvSpPr>
          <p:nvPr>
            <p:ph idx="12" hasCustomPrompt="1"/>
          </p:nvPr>
        </p:nvSpPr>
        <p:spPr>
          <a:xfrm>
            <a:off x="4681679" y="1743904"/>
            <a:ext cx="4023121" cy="4133368"/>
          </a:xfrm>
        </p:spPr>
        <p:txBody>
          <a:bodyPr/>
          <a:lstStyle>
            <a:lvl1pPr>
              <a:buClr>
                <a:schemeClr val="accent1"/>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50903792"/>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PhAnim="0" preserve="1" userDrawn="1">
  <p:cSld name="1_Image and subtitle (Off-white)">
    <p:bg>
      <p:bgPr>
        <a:solidFill>
          <a:srgbClr val="FDE6AB"/>
        </a:solidFill>
        <a:effectLst/>
      </p:bgPr>
    </p:bg>
    <p:spTree>
      <p:nvGrpSpPr>
        <p:cNvPr id="1" name=""/>
        <p:cNvGrpSpPr/>
        <p:nvPr/>
      </p:nvGrpSpPr>
      <p:grpSpPr>
        <a:xfrm>
          <a:off x="0" y="0"/>
          <a:ext cx="0" cy="0"/>
          <a:chOff x="0" y="0"/>
          <a:chExt cx="0" cy="0"/>
        </a:xfrm>
      </p:grpSpPr>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a:t>Click icon to add picture</a:t>
            </a:r>
            <a:endParaRPr lang="en-GB" dirty="0"/>
          </a:p>
        </p:txBody>
      </p:sp>
      <p:sp>
        <p:nvSpPr>
          <p:cNvPr id="9" name="Title 1"/>
          <p:cNvSpPr>
            <a:spLocks noGrp="1"/>
          </p:cNvSpPr>
          <p:nvPr>
            <p:ph type="title" hasCustomPrompt="1"/>
          </p:nvPr>
        </p:nvSpPr>
        <p:spPr>
          <a:xfrm>
            <a:off x="251520" y="5785870"/>
            <a:ext cx="8640960" cy="955498"/>
          </a:xfrm>
        </p:spPr>
        <p:txBody>
          <a:bodyPr wrap="square" anchor="t" anchorCtr="0"/>
          <a:lstStyle>
            <a:lvl1pPr>
              <a:lnSpc>
                <a:spcPct val="80000"/>
              </a:lnSpc>
              <a:defRPr sz="3600" cap="none">
                <a:solidFill>
                  <a:schemeClr val="tx2"/>
                </a:solidFill>
              </a:defRPr>
            </a:lvl1pPr>
          </a:lstStyle>
          <a:p>
            <a:r>
              <a:rPr lang="en-US" dirty="0"/>
              <a:t>Click to add title</a:t>
            </a:r>
            <a:endParaRPr lang="en-GB" dirty="0"/>
          </a:p>
        </p:txBody>
      </p:sp>
    </p:spTree>
    <p:extLst>
      <p:ext uri="{BB962C8B-B14F-4D97-AF65-F5344CB8AC3E}">
        <p14:creationId xmlns:p14="http://schemas.microsoft.com/office/powerpoint/2010/main" val="113862558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PhAnim="0" preserve="1" userDrawn="1">
  <p:cSld name="1_Image and sidebar (off-white)">
    <p:bg>
      <p:bgPr>
        <a:solidFill>
          <a:srgbClr val="FDE6AB"/>
        </a:solidFill>
        <a:effectLst/>
      </p:bgPr>
    </p:bg>
    <p:spTree>
      <p:nvGrpSpPr>
        <p:cNvPr id="1" name=""/>
        <p:cNvGrpSpPr/>
        <p:nvPr/>
      </p:nvGrpSpPr>
      <p:grpSpPr>
        <a:xfrm>
          <a:off x="0" y="0"/>
          <a:ext cx="0" cy="0"/>
          <a:chOff x="0" y="0"/>
          <a:chExt cx="0" cy="0"/>
        </a:xfrm>
      </p:grpSpPr>
      <p:sp>
        <p:nvSpPr>
          <p:cNvPr id="6" name="Picture Placeholder 12"/>
          <p:cNvSpPr>
            <a:spLocks noGrp="1"/>
          </p:cNvSpPr>
          <p:nvPr>
            <p:ph type="pic" sz="quarter" idx="11"/>
          </p:nvPr>
        </p:nvSpPr>
        <p:spPr>
          <a:xfrm>
            <a:off x="0" y="0"/>
            <a:ext cx="6095769" cy="6877404"/>
          </a:xfrm>
          <a:solidFill>
            <a:schemeClr val="bg1"/>
          </a:solidFill>
          <a:ln>
            <a:noFill/>
          </a:ln>
        </p:spPr>
        <p:txBody>
          <a:bodyPr/>
          <a:lstStyle>
            <a:lvl1pPr>
              <a:buClrTx/>
              <a:defRPr/>
            </a:lvl1pPr>
          </a:lstStyle>
          <a:p>
            <a:r>
              <a:rPr lang="en-US"/>
              <a:t>Click icon to add picture</a:t>
            </a:r>
            <a:endParaRPr lang="en-GB" dirty="0"/>
          </a:p>
        </p:txBody>
      </p:sp>
      <p:sp>
        <p:nvSpPr>
          <p:cNvPr id="8" name="Title 1"/>
          <p:cNvSpPr>
            <a:spLocks noGrp="1"/>
          </p:cNvSpPr>
          <p:nvPr>
            <p:ph type="title" hasCustomPrompt="1"/>
          </p:nvPr>
        </p:nvSpPr>
        <p:spPr>
          <a:xfrm>
            <a:off x="6300192" y="332656"/>
            <a:ext cx="2592288" cy="1730144"/>
          </a:xfrm>
        </p:spPr>
        <p:txBody>
          <a:bodyPr wrap="square"/>
          <a:lstStyle>
            <a:lvl1pPr>
              <a:lnSpc>
                <a:spcPct val="80000"/>
              </a:lnSpc>
              <a:defRPr sz="3200" cap="none">
                <a:solidFill>
                  <a:schemeClr val="tx2"/>
                </a:solidFill>
              </a:defRPr>
            </a:lvl1pPr>
          </a:lstStyle>
          <a:p>
            <a:r>
              <a:rPr lang="en-US" dirty="0"/>
              <a:t>Click to add title</a:t>
            </a:r>
            <a:endParaRPr lang="en-GB" dirty="0"/>
          </a:p>
        </p:txBody>
      </p:sp>
      <p:sp>
        <p:nvSpPr>
          <p:cNvPr id="7" name="Content Placeholder 2"/>
          <p:cNvSpPr>
            <a:spLocks noGrp="1"/>
          </p:cNvSpPr>
          <p:nvPr>
            <p:ph idx="12" hasCustomPrompt="1"/>
          </p:nvPr>
        </p:nvSpPr>
        <p:spPr>
          <a:xfrm>
            <a:off x="6300192" y="2214000"/>
            <a:ext cx="2592288" cy="4383352"/>
          </a:xfrm>
        </p:spPr>
        <p:txBody>
          <a:bodyPr/>
          <a:lstStyle>
            <a:lvl1pPr>
              <a:buClrTx/>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5898473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PhAnim="0" preserve="1" userDrawn="1">
  <p:cSld name="Timetable (White)">
    <p:bg>
      <p:bgPr>
        <a:solidFill>
          <a:srgbClr val="FDE6AB"/>
        </a:solidFill>
        <a:effectLst/>
      </p:bgPr>
    </p:bg>
    <p:spTree>
      <p:nvGrpSpPr>
        <p:cNvPr id="1" name=""/>
        <p:cNvGrpSpPr/>
        <p:nvPr/>
      </p:nvGrpSpPr>
      <p:grpSpPr>
        <a:xfrm>
          <a:off x="0" y="0"/>
          <a:ext cx="0" cy="0"/>
          <a:chOff x="0" y="0"/>
          <a:chExt cx="0" cy="0"/>
        </a:xfrm>
      </p:grpSpPr>
      <p:sp>
        <p:nvSpPr>
          <p:cNvPr id="7" name="Rectangle 6"/>
          <p:cNvSpPr/>
          <p:nvPr userDrawn="1"/>
        </p:nvSpPr>
        <p:spPr bwMode="auto">
          <a:xfrm>
            <a:off x="0" y="1196752"/>
            <a:ext cx="9144000" cy="5661248"/>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cap="none" baseline="0">
                <a:solidFill>
                  <a:schemeClr val="tx2"/>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a:t>Click icon to add table</a:t>
            </a:r>
            <a:endParaRPr lang="en-GB" dirty="0"/>
          </a:p>
        </p:txBody>
      </p:sp>
    </p:spTree>
    <p:extLst>
      <p:ext uri="{BB962C8B-B14F-4D97-AF65-F5344CB8AC3E}">
        <p14:creationId xmlns:p14="http://schemas.microsoft.com/office/powerpoint/2010/main" val="170475225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24800" y="1743904"/>
            <a:ext cx="8280000" cy="4061360"/>
          </a:xfrm>
        </p:spPr>
        <p:txBody>
          <a:bodyPr/>
          <a:lstStyle>
            <a:lvl1pPr>
              <a:buClr>
                <a:schemeClr val="accent1"/>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Slide Number Placeholder 3"/>
          <p:cNvSpPr>
            <a:spLocks noGrp="1"/>
          </p:cNvSpPr>
          <p:nvPr>
            <p:ph type="sldNum" sz="quarter" idx="10"/>
          </p:nvPr>
        </p:nvSpPr>
        <p:spPr>
          <a:xfrm>
            <a:off x="8028525" y="6345352"/>
            <a:ext cx="676275" cy="252000"/>
          </a:xfrm>
        </p:spPr>
        <p:txBody>
          <a:bodyPr/>
          <a:lstStyle>
            <a:lvl1pPr>
              <a:defRPr/>
            </a:lvl1pPr>
          </a:lstStyle>
          <a:p>
            <a:fld id="{DCF6A46F-80AB-49F3-8C7E-9717ED945456}" type="slidenum">
              <a:rPr lang="en-GB" altLang="en-US"/>
              <a:pPr/>
              <a:t>‹#›</a:t>
            </a:fld>
            <a:endParaRPr lang="en-GB" altLang="en-US"/>
          </a:p>
        </p:txBody>
      </p:sp>
      <p:sp>
        <p:nvSpPr>
          <p:cNvPr id="5" name="Title 1"/>
          <p:cNvSpPr>
            <a:spLocks noGrp="1"/>
          </p:cNvSpPr>
          <p:nvPr>
            <p:ph type="title" hasCustomPrompt="1"/>
          </p:nvPr>
        </p:nvSpPr>
        <p:spPr>
          <a:xfrm>
            <a:off x="424800" y="548680"/>
            <a:ext cx="8280000" cy="1044024"/>
          </a:xfrm>
        </p:spPr>
        <p:txBody>
          <a:bodyPr/>
          <a:lstStyle>
            <a:lvl1pPr>
              <a:defRPr cap="none"/>
            </a:lvl1pPr>
          </a:lstStyle>
          <a:p>
            <a:r>
              <a:rPr lang="en-US" dirty="0"/>
              <a:t>Click to add title</a:t>
            </a:r>
            <a:endParaRPr lang="en-GB" dirty="0"/>
          </a:p>
        </p:txBody>
      </p:sp>
    </p:spTree>
    <p:extLst>
      <p:ext uri="{BB962C8B-B14F-4D97-AF65-F5344CB8AC3E}">
        <p14:creationId xmlns:p14="http://schemas.microsoft.com/office/powerpoint/2010/main" val="96310441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Grey)">
    <p:spTree>
      <p:nvGrpSpPr>
        <p:cNvPr id="1" name=""/>
        <p:cNvGrpSpPr/>
        <p:nvPr/>
      </p:nvGrpSpPr>
      <p:grpSpPr>
        <a:xfrm>
          <a:off x="0" y="0"/>
          <a:ext cx="0" cy="0"/>
          <a:chOff x="0" y="0"/>
          <a:chExt cx="0" cy="0"/>
        </a:xfrm>
      </p:grpSpPr>
      <p:sp>
        <p:nvSpPr>
          <p:cNvPr id="5" name="Rectangle 4"/>
          <p:cNvSpPr/>
          <p:nvPr userDrawn="1"/>
        </p:nvSpPr>
        <p:spPr bwMode="hidden">
          <a:xfrm>
            <a:off x="0" y="0"/>
            <a:ext cx="9144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Title 1"/>
          <p:cNvSpPr>
            <a:spLocks noGrp="1"/>
          </p:cNvSpPr>
          <p:nvPr>
            <p:ph type="title" hasCustomPrompt="1"/>
          </p:nvPr>
        </p:nvSpPr>
        <p:spPr>
          <a:xfrm>
            <a:off x="424800" y="548680"/>
            <a:ext cx="8280000" cy="1016584"/>
          </a:xfrm>
        </p:spPr>
        <p:txBody>
          <a:bodyPr/>
          <a:lstStyle>
            <a:lvl1pPr>
              <a:defRPr cap="none">
                <a:solidFill>
                  <a:schemeClr val="bg1"/>
                </a:solidFill>
              </a:defRPr>
            </a:lvl1pPr>
          </a:lstStyle>
          <a:p>
            <a:r>
              <a:rPr lang="en-US" dirty="0"/>
              <a:t>Click to add title</a:t>
            </a:r>
            <a:endParaRPr lang="en-GB" dirty="0"/>
          </a:p>
        </p:txBody>
      </p:sp>
      <p:sp>
        <p:nvSpPr>
          <p:cNvPr id="3" name="Content Placeholder 2"/>
          <p:cNvSpPr>
            <a:spLocks noGrp="1"/>
          </p:cNvSpPr>
          <p:nvPr>
            <p:ph idx="1" hasCustomPrompt="1"/>
          </p:nvPr>
        </p:nvSpPr>
        <p:spPr>
          <a:xfrm>
            <a:off x="424800" y="1716465"/>
            <a:ext cx="8280000" cy="411624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Slide Number Placeholder 3"/>
          <p:cNvSpPr>
            <a:spLocks noGrp="1"/>
          </p:cNvSpPr>
          <p:nvPr>
            <p:ph type="sldNum" sz="quarter" idx="10"/>
          </p:nvPr>
        </p:nvSpPr>
        <p:spPr>
          <a:xfrm>
            <a:off x="8028525" y="6345352"/>
            <a:ext cx="676275" cy="252000"/>
          </a:xfrm>
        </p:spPr>
        <p:txBody>
          <a:bodyPr/>
          <a:lstStyle>
            <a:lvl1pPr>
              <a:defRPr>
                <a:solidFill>
                  <a:schemeClr val="bg1"/>
                </a:solidFill>
              </a:defRPr>
            </a:lvl1pPr>
          </a:lstStyle>
          <a:p>
            <a:fld id="{DCF6A46F-80AB-49F3-8C7E-9717ED945456}" type="slidenum">
              <a:rPr lang="en-GB" altLang="en-US" smtClean="0"/>
              <a:pPr/>
              <a:t>‹#›</a:t>
            </a:fld>
            <a:endParaRPr lang="en-GB" altLang="en-US" dirty="0"/>
          </a:p>
        </p:txBody>
      </p:sp>
      <p:pic>
        <p:nvPicPr>
          <p:cNvPr id="9" name="Picture 55" descr="White version of the University of Reading's logo." title="University of Reading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hidden">
          <a:xfrm>
            <a:off x="3979863" y="6153189"/>
            <a:ext cx="1184275" cy="384326"/>
          </a:xfrm>
          <a:prstGeom prst="rect">
            <a:avLst/>
          </a:prstGeom>
          <a:noFill/>
          <a:ln>
            <a:noFill/>
          </a:ln>
        </p:spPr>
      </p:pic>
    </p:spTree>
    <p:extLst>
      <p:ext uri="{BB962C8B-B14F-4D97-AF65-F5344CB8AC3E}">
        <p14:creationId xmlns:p14="http://schemas.microsoft.com/office/powerpoint/2010/main" val="249850555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Grey)">
    <p:spTree>
      <p:nvGrpSpPr>
        <p:cNvPr id="1" name=""/>
        <p:cNvGrpSpPr/>
        <p:nvPr/>
      </p:nvGrpSpPr>
      <p:grpSpPr>
        <a:xfrm>
          <a:off x="0" y="0"/>
          <a:ext cx="0" cy="0"/>
          <a:chOff x="0" y="0"/>
          <a:chExt cx="0" cy="0"/>
        </a:xfrm>
      </p:grpSpPr>
      <p:sp>
        <p:nvSpPr>
          <p:cNvPr id="6" name="Rectangle 5"/>
          <p:cNvSpPr/>
          <p:nvPr userDrawn="1"/>
        </p:nvSpPr>
        <p:spPr bwMode="hidden">
          <a:xfrm>
            <a:off x="0" y="0"/>
            <a:ext cx="9144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Title 1"/>
          <p:cNvSpPr>
            <a:spLocks noGrp="1"/>
          </p:cNvSpPr>
          <p:nvPr>
            <p:ph type="title" hasCustomPrompt="1"/>
          </p:nvPr>
        </p:nvSpPr>
        <p:spPr>
          <a:xfrm>
            <a:off x="424800" y="548680"/>
            <a:ext cx="8280000" cy="1015200"/>
          </a:xfrm>
        </p:spPr>
        <p:txBody>
          <a:bodyPr/>
          <a:lstStyle>
            <a:lvl1pPr>
              <a:defRPr cap="none">
                <a:solidFill>
                  <a:schemeClr val="bg1"/>
                </a:solidFill>
              </a:defRPr>
            </a:lvl1pPr>
          </a:lstStyle>
          <a:p>
            <a:r>
              <a:rPr lang="en-US" dirty="0"/>
              <a:t>Click to add title</a:t>
            </a:r>
            <a:endParaRPr lang="en-GB" dirty="0"/>
          </a:p>
        </p:txBody>
      </p:sp>
      <p:sp>
        <p:nvSpPr>
          <p:cNvPr id="5" name="Slide Number Placeholder 4"/>
          <p:cNvSpPr>
            <a:spLocks noGrp="1"/>
          </p:cNvSpPr>
          <p:nvPr>
            <p:ph type="sldNum" sz="quarter" idx="10"/>
          </p:nvPr>
        </p:nvSpPr>
        <p:spPr>
          <a:xfrm>
            <a:off x="8028525" y="6345352"/>
            <a:ext cx="676275" cy="252000"/>
          </a:xfrm>
        </p:spPr>
        <p:txBody>
          <a:bodyPr/>
          <a:lstStyle>
            <a:lvl1pPr>
              <a:defRPr>
                <a:solidFill>
                  <a:schemeClr val="bg1"/>
                </a:solidFill>
              </a:defRPr>
            </a:lvl1pPr>
          </a:lstStyle>
          <a:p>
            <a:fld id="{7D9A8A42-CDD3-483B-A525-DE73108F9D72}" type="slidenum">
              <a:rPr lang="en-GB" altLang="en-US" smtClean="0"/>
              <a:pPr/>
              <a:t>‹#›</a:t>
            </a:fld>
            <a:endParaRPr lang="en-GB" altLang="en-US" dirty="0"/>
          </a:p>
        </p:txBody>
      </p:sp>
      <p:sp>
        <p:nvSpPr>
          <p:cNvPr id="9" name="Content Placeholder 2"/>
          <p:cNvSpPr>
            <a:spLocks noGrp="1"/>
          </p:cNvSpPr>
          <p:nvPr>
            <p:ph idx="11" hasCustomPrompt="1"/>
          </p:nvPr>
        </p:nvSpPr>
        <p:spPr>
          <a:xfrm>
            <a:off x="424799" y="1717200"/>
            <a:ext cx="4023121" cy="4086773"/>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p:cNvSpPr>
            <a:spLocks noGrp="1"/>
          </p:cNvSpPr>
          <p:nvPr>
            <p:ph idx="12" hasCustomPrompt="1"/>
          </p:nvPr>
        </p:nvSpPr>
        <p:spPr>
          <a:xfrm>
            <a:off x="4664923" y="1717200"/>
            <a:ext cx="4023121" cy="4086772"/>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55" descr="White version of the University of Reading's logo." title="University of Reading logo">
            <a:extLst>
              <a:ext uri="{FF2B5EF4-FFF2-40B4-BE49-F238E27FC236}">
                <a16:creationId xmlns:a16="http://schemas.microsoft.com/office/drawing/2014/main" id="{07B087F4-4F44-40EF-B245-A3BDCFE9EB73}"/>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hidden">
          <a:xfrm>
            <a:off x="3979863" y="6153189"/>
            <a:ext cx="1184275" cy="384326"/>
          </a:xfrm>
          <a:prstGeom prst="rect">
            <a:avLst/>
          </a:prstGeom>
          <a:noFill/>
          <a:ln>
            <a:noFill/>
          </a:ln>
        </p:spPr>
      </p:pic>
    </p:spTree>
    <p:extLst>
      <p:ext uri="{BB962C8B-B14F-4D97-AF65-F5344CB8AC3E}">
        <p14:creationId xmlns:p14="http://schemas.microsoft.com/office/powerpoint/2010/main" val="164484830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pPr/>
              <a:t>‹#›</a:t>
            </a:fld>
            <a:endParaRPr lang="en-GB" altLang="en-US"/>
          </a:p>
        </p:txBody>
      </p:sp>
      <p:sp>
        <p:nvSpPr>
          <p:cNvPr id="3" name="Rectangle 2"/>
          <p:cNvSpPr/>
          <p:nvPr userDrawn="1"/>
        </p:nvSpPr>
        <p:spPr bwMode="hidden">
          <a:xfrm>
            <a:off x="0" y="0"/>
            <a:ext cx="9144000" cy="6858000"/>
          </a:xfrm>
          <a:prstGeom prst="rect">
            <a:avLst/>
          </a:prstGeom>
          <a:solidFill>
            <a:srgbClr val="FFFD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Content Placeholder 5"/>
          <p:cNvSpPr>
            <a:spLocks noGrp="1"/>
          </p:cNvSpPr>
          <p:nvPr>
            <p:ph sz="quarter" idx="11" hasCustomPrompt="1"/>
          </p:nvPr>
        </p:nvSpPr>
        <p:spPr>
          <a:xfrm>
            <a:off x="424800" y="476672"/>
            <a:ext cx="8280000" cy="5904656"/>
          </a:xfrm>
        </p:spPr>
        <p:txBody>
          <a:bodyPr/>
          <a:lstStyle>
            <a:lvl1pPr>
              <a:buClr>
                <a:schemeClr val="accent1"/>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899214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pPr/>
              <a:t>‹#›</a:t>
            </a:fld>
            <a:endParaRPr lang="en-GB" altLang="en-US"/>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 name="Content Placeholder 5"/>
          <p:cNvSpPr>
            <a:spLocks noGrp="1"/>
          </p:cNvSpPr>
          <p:nvPr>
            <p:ph sz="quarter" idx="11" hasCustomPrompt="1"/>
          </p:nvPr>
        </p:nvSpPr>
        <p:spPr>
          <a:xfrm>
            <a:off x="424800" y="476672"/>
            <a:ext cx="8280000" cy="5904656"/>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0921445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a:t>Click icon to add picture</a:t>
            </a:r>
            <a:endParaRPr lang="en-GB" dirty="0"/>
          </a:p>
        </p:txBody>
      </p:sp>
      <p:sp>
        <p:nvSpPr>
          <p:cNvPr id="14" name="Title 1"/>
          <p:cNvSpPr>
            <a:spLocks noGrp="1"/>
          </p:cNvSpPr>
          <p:nvPr>
            <p:ph type="title" hasCustomPrompt="1"/>
          </p:nvPr>
        </p:nvSpPr>
        <p:spPr>
          <a:xfrm>
            <a:off x="251520" y="5785870"/>
            <a:ext cx="8568952" cy="955498"/>
          </a:xfrm>
        </p:spPr>
        <p:txBody>
          <a:bodyPr wrap="square" anchor="t" anchorCtr="0"/>
          <a:lstStyle>
            <a:lvl1pPr>
              <a:lnSpc>
                <a:spcPct val="80000"/>
              </a:lnSpc>
              <a:defRPr sz="3600" cap="none">
                <a:solidFill>
                  <a:schemeClr val="bg1"/>
                </a:solidFill>
              </a:defRPr>
            </a:lvl1pPr>
          </a:lstStyle>
          <a:p>
            <a:r>
              <a:rPr lang="en-US" dirty="0"/>
              <a:t>Click to add title on up to two lines</a:t>
            </a:r>
            <a:endParaRPr lang="en-GB" dirty="0"/>
          </a:p>
        </p:txBody>
      </p:sp>
    </p:spTree>
    <p:extLst>
      <p:ext uri="{BB962C8B-B14F-4D97-AF65-F5344CB8AC3E}">
        <p14:creationId xmlns:p14="http://schemas.microsoft.com/office/powerpoint/2010/main" val="328228258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Gre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a:t>Click icon to add picture</a:t>
            </a:r>
            <a:endParaRPr lang="en-GB" dirty="0"/>
          </a:p>
        </p:txBody>
      </p:sp>
      <p:sp>
        <p:nvSpPr>
          <p:cNvPr id="14" name="Title 1"/>
          <p:cNvSpPr>
            <a:spLocks noGrp="1"/>
          </p:cNvSpPr>
          <p:nvPr>
            <p:ph type="title" hasCustomPrompt="1"/>
          </p:nvPr>
        </p:nvSpPr>
        <p:spPr>
          <a:xfrm>
            <a:off x="251520" y="5785870"/>
            <a:ext cx="8568952" cy="955498"/>
          </a:xfrm>
        </p:spPr>
        <p:txBody>
          <a:bodyPr wrap="square" anchor="t" anchorCtr="0"/>
          <a:lstStyle>
            <a:lvl1pPr>
              <a:lnSpc>
                <a:spcPct val="80000"/>
              </a:lnSpc>
              <a:defRPr sz="3600" cap="none">
                <a:solidFill>
                  <a:schemeClr val="bg1"/>
                </a:solidFill>
              </a:defRPr>
            </a:lvl1pPr>
          </a:lstStyle>
          <a:p>
            <a:r>
              <a:rPr lang="en-US" dirty="0"/>
              <a:t>Click to add title on up to two lines</a:t>
            </a:r>
            <a:endParaRPr lang="en-GB" dirty="0"/>
          </a:p>
        </p:txBody>
      </p:sp>
    </p:spTree>
    <p:extLst>
      <p:ext uri="{BB962C8B-B14F-4D97-AF65-F5344CB8AC3E}">
        <p14:creationId xmlns:p14="http://schemas.microsoft.com/office/powerpoint/2010/main" val="318466386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DEA"/>
        </a:solidFill>
        <a:effectLst/>
      </p:bgPr>
    </p:bg>
    <p:spTree>
      <p:nvGrpSpPr>
        <p:cNvPr id="1" name=""/>
        <p:cNvGrpSpPr/>
        <p:nvPr/>
      </p:nvGrpSpPr>
      <p:grpSpPr>
        <a:xfrm>
          <a:off x="0" y="0"/>
          <a:ext cx="0" cy="0"/>
          <a:chOff x="0" y="0"/>
          <a:chExt cx="0" cy="0"/>
        </a:xfrm>
      </p:grpSpPr>
      <p:pic>
        <p:nvPicPr>
          <p:cNvPr id="1079" name="Picture 55"/>
          <p:cNvPicPr>
            <a:picLocks noChangeAspect="1" noChangeArrowheads="1"/>
          </p:cNvPicPr>
          <p:nvPr/>
        </p:nvPicPr>
        <p:blipFill>
          <a:blip r:embed="rId18">
            <a:extLst>
              <a:ext uri="{28A0092B-C50C-407E-A947-70E740481C1C}">
                <a14:useLocalDpi xmlns:a14="http://schemas.microsoft.com/office/drawing/2010/main" val="0"/>
              </a:ext>
            </a:extLst>
          </a:blip>
          <a:srcRect/>
          <a:stretch/>
        </p:blipFill>
        <p:spPr bwMode="hidden">
          <a:xfrm>
            <a:off x="3979863" y="6166015"/>
            <a:ext cx="1184275" cy="384369"/>
          </a:xfrm>
          <a:prstGeom prst="rect">
            <a:avLst/>
          </a:prstGeom>
          <a:noFill/>
          <a:ln>
            <a:noFill/>
          </a:ln>
        </p:spPr>
      </p:pic>
      <p:sp>
        <p:nvSpPr>
          <p:cNvPr id="1026" name="Rectangle 2"/>
          <p:cNvSpPr>
            <a:spLocks noGrp="1" noChangeArrowheads="1"/>
          </p:cNvSpPr>
          <p:nvPr>
            <p:ph type="title"/>
          </p:nvPr>
        </p:nvSpPr>
        <p:spPr bwMode="auto">
          <a:xfrm>
            <a:off x="424800" y="548680"/>
            <a:ext cx="8280000" cy="1072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p>
            <a:pPr lvl="0"/>
            <a:r>
              <a:rPr lang="en-US" altLang="en-US" dirty="0"/>
              <a:t>Click to add title</a:t>
            </a:r>
            <a:endParaRPr lang="en-GB" altLang="en-US" dirty="0"/>
          </a:p>
        </p:txBody>
      </p:sp>
      <p:sp>
        <p:nvSpPr>
          <p:cNvPr id="1027" name="Rectangle 3"/>
          <p:cNvSpPr>
            <a:spLocks noGrp="1" noChangeArrowheads="1"/>
          </p:cNvSpPr>
          <p:nvPr>
            <p:ph type="body" idx="1"/>
          </p:nvPr>
        </p:nvSpPr>
        <p:spPr bwMode="auto">
          <a:xfrm>
            <a:off x="424800" y="1772816"/>
            <a:ext cx="8280000"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37" name="Rectangle 13"/>
          <p:cNvSpPr>
            <a:spLocks noGrp="1" noChangeArrowheads="1"/>
          </p:cNvSpPr>
          <p:nvPr>
            <p:ph type="sldNum" sz="quarter" idx="4"/>
          </p:nvPr>
        </p:nvSpPr>
        <p:spPr bwMode="auto">
          <a:xfrm>
            <a:off x="8028525" y="634535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dirty="0"/>
          </a:p>
        </p:txBody>
      </p:sp>
    </p:spTree>
  </p:cSld>
  <p:clrMap bg1="lt1" tx1="dk1" bg2="lt2" tx2="dk2" accent1="accent1" accent2="accent2" accent3="accent3" accent4="accent4" accent5="accent5" accent6="accent6" hlink="hlink" folHlink="folHlink"/>
  <p:sldLayoutIdLst>
    <p:sldLayoutId id="2147483705" r:id="rId1"/>
    <p:sldLayoutId id="2147483699" r:id="rId2"/>
    <p:sldLayoutId id="2147483697" r:id="rId3"/>
    <p:sldLayoutId id="2147483698" r:id="rId4"/>
    <p:sldLayoutId id="2147483700" r:id="rId5"/>
    <p:sldLayoutId id="2147483701" r:id="rId6"/>
    <p:sldLayoutId id="2147483702" r:id="rId7"/>
    <p:sldLayoutId id="2147483708" r:id="rId8"/>
    <p:sldLayoutId id="2147483713" r:id="rId9"/>
    <p:sldLayoutId id="2147483709" r:id="rId10"/>
    <p:sldLayoutId id="2147483710" r:id="rId11"/>
    <p:sldLayoutId id="2147483711" r:id="rId12"/>
    <p:sldLayoutId id="2147483712" r:id="rId13"/>
    <p:sldLayoutId id="2147483714" r:id="rId14"/>
    <p:sldLayoutId id="2147483715" r:id="rId15"/>
    <p:sldLayoutId id="2147483716" r:id="rId16"/>
  </p:sldLayoutIdLst>
  <p:transition>
    <p:fade/>
  </p:transition>
  <p:hf sldNum="0" hdr="0" dt="0"/>
  <p:txStyles>
    <p:titleStyle>
      <a:lvl1pPr algn="l" rtl="0" eaLnBrk="1" fontAlgn="base" hangingPunct="1">
        <a:spcBef>
          <a:spcPct val="0"/>
        </a:spcBef>
        <a:spcAft>
          <a:spcPct val="0"/>
        </a:spcAft>
        <a:defRPr sz="3800" b="0" cap="none" baseline="0">
          <a:solidFill>
            <a:schemeClr val="accent1"/>
          </a:solidFill>
          <a:latin typeface="Arial Bold" panose="020B0704020202020204" pitchFamily="34" charset="0"/>
          <a:ea typeface="+mj-ea"/>
          <a:cs typeface="Arial Bold" panose="020B0704020202020204" pitchFamily="34" charset="0"/>
        </a:defRPr>
      </a:lvl1pPr>
      <a:lvl2pPr algn="l" rtl="0" eaLnBrk="1" fontAlgn="base" hangingPunct="1">
        <a:spcBef>
          <a:spcPct val="0"/>
        </a:spcBef>
        <a:spcAft>
          <a:spcPct val="0"/>
        </a:spcAft>
        <a:defRPr sz="3600">
          <a:solidFill>
            <a:schemeClr val="tx2"/>
          </a:solidFill>
          <a:latin typeface="+mn-lt"/>
        </a:defRPr>
      </a:lvl2pPr>
      <a:lvl3pPr algn="l" rtl="0" eaLnBrk="1" fontAlgn="base" hangingPunct="1">
        <a:spcBef>
          <a:spcPct val="0"/>
        </a:spcBef>
        <a:spcAft>
          <a:spcPct val="0"/>
        </a:spcAft>
        <a:defRPr sz="3600">
          <a:solidFill>
            <a:schemeClr val="tx2"/>
          </a:solidFill>
          <a:latin typeface="+mn-lt"/>
        </a:defRPr>
      </a:lvl3pPr>
      <a:lvl4pPr algn="l" rtl="0" eaLnBrk="1" fontAlgn="base" hangingPunct="1">
        <a:spcBef>
          <a:spcPct val="0"/>
        </a:spcBef>
        <a:spcAft>
          <a:spcPct val="0"/>
        </a:spcAft>
        <a:defRPr sz="3600">
          <a:solidFill>
            <a:schemeClr val="tx2"/>
          </a:solidFill>
          <a:latin typeface="+mn-lt"/>
        </a:defRPr>
      </a:lvl4pPr>
      <a:lvl5pPr algn="l" rtl="0" eaLnBrk="1" fontAlgn="base" hangingPunct="1">
        <a:spcBef>
          <a:spcPct val="0"/>
        </a:spcBef>
        <a:spcAft>
          <a:spcPct val="0"/>
        </a:spcAft>
        <a:defRPr sz="3600">
          <a:solidFill>
            <a:schemeClr val="tx2"/>
          </a:solidFill>
          <a:latin typeface="+mn-lt"/>
        </a:defRPr>
      </a:lvl5pPr>
      <a:lvl6pPr marL="457200" algn="l" rtl="0" eaLnBrk="1" fontAlgn="base" hangingPunct="1">
        <a:spcBef>
          <a:spcPct val="0"/>
        </a:spcBef>
        <a:spcAft>
          <a:spcPct val="0"/>
        </a:spcAft>
        <a:defRPr sz="3600">
          <a:solidFill>
            <a:schemeClr val="tx2"/>
          </a:solidFill>
          <a:latin typeface="+mn-lt"/>
        </a:defRPr>
      </a:lvl6pPr>
      <a:lvl7pPr marL="914400" algn="l" rtl="0" eaLnBrk="1" fontAlgn="base" hangingPunct="1">
        <a:spcBef>
          <a:spcPct val="0"/>
        </a:spcBef>
        <a:spcAft>
          <a:spcPct val="0"/>
        </a:spcAft>
        <a:defRPr sz="3600">
          <a:solidFill>
            <a:schemeClr val="tx2"/>
          </a:solidFill>
          <a:latin typeface="+mn-lt"/>
        </a:defRPr>
      </a:lvl7pPr>
      <a:lvl8pPr marL="1371600" algn="l" rtl="0" eaLnBrk="1" fontAlgn="base" hangingPunct="1">
        <a:spcBef>
          <a:spcPct val="0"/>
        </a:spcBef>
        <a:spcAft>
          <a:spcPct val="0"/>
        </a:spcAft>
        <a:defRPr sz="3600">
          <a:solidFill>
            <a:schemeClr val="tx2"/>
          </a:solidFill>
          <a:latin typeface="+mn-lt"/>
        </a:defRPr>
      </a:lvl8pPr>
      <a:lvl9pPr marL="1828800" algn="l" rtl="0" eaLnBrk="1" fontAlgn="base" hangingPunct="1">
        <a:spcBef>
          <a:spcPct val="0"/>
        </a:spcBef>
        <a:spcAft>
          <a:spcPct val="0"/>
        </a:spcAft>
        <a:defRPr sz="3600">
          <a:solidFill>
            <a:schemeClr val="tx2"/>
          </a:solidFill>
          <a:latin typeface="+mn-lt"/>
        </a:defRPr>
      </a:lvl9pPr>
    </p:titleStyle>
    <p:bodyStyle>
      <a:lvl1pPr marL="180000" marR="0" indent="-180000" algn="l" defTabSz="914400" rtl="0" eaLnBrk="1" fontAlgn="base" latinLnBrk="0" hangingPunct="1">
        <a:lnSpc>
          <a:spcPct val="100000"/>
        </a:lnSpc>
        <a:spcBef>
          <a:spcPct val="20000"/>
        </a:spcBef>
        <a:spcAft>
          <a:spcPct val="0"/>
        </a:spcAft>
        <a:buClr>
          <a:schemeClr val="accent1"/>
        </a:buClr>
        <a:buSzTx/>
        <a:buFont typeface="Arial" charset="0"/>
        <a:buChar char="•"/>
        <a:tabLst/>
        <a:defRPr sz="2400" baseline="0">
          <a:solidFill>
            <a:schemeClr val="tx2"/>
          </a:solidFill>
          <a:latin typeface="Arial" panose="020B0604020202020204" pitchFamily="34" charset="0"/>
          <a:ea typeface="+mn-ea"/>
          <a:cs typeface="Arial" panose="020B0604020202020204" pitchFamily="34" charset="0"/>
        </a:defRPr>
      </a:lvl1pPr>
      <a:lvl2pPr marL="540000" marR="0" indent="-180000" algn="l" defTabSz="9144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sz="2400" baseline="0">
          <a:solidFill>
            <a:schemeClr val="tx2"/>
          </a:solidFill>
          <a:latin typeface="Arial" panose="020B0604020202020204" pitchFamily="34" charset="0"/>
          <a:cs typeface="Arial" panose="020B0604020202020204" pitchFamily="34" charset="0"/>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5pPr>
      <a:lvl6pPr marL="25146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6pPr>
      <a:lvl7pPr marL="29718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7pPr>
      <a:lvl8pPr marL="34290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8pPr>
      <a:lvl9pPr marL="38862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DE6AB"/>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24800" y="1370120"/>
            <a:ext cx="8280000" cy="8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p>
            <a:pPr lvl="0"/>
            <a:r>
              <a:rPr lang="en-US" dirty="0"/>
              <a:t>Click to add title</a:t>
            </a:r>
            <a:endParaRPr lang="en-GB" altLang="en-US" dirty="0"/>
          </a:p>
        </p:txBody>
      </p:sp>
      <p:sp>
        <p:nvSpPr>
          <p:cNvPr id="1027" name="Rectangle 3"/>
          <p:cNvSpPr>
            <a:spLocks noGrp="1" noChangeArrowheads="1"/>
          </p:cNvSpPr>
          <p:nvPr>
            <p:ph type="body" idx="1"/>
          </p:nvPr>
        </p:nvSpPr>
        <p:spPr bwMode="auto">
          <a:xfrm>
            <a:off x="424800" y="2349320"/>
            <a:ext cx="8280000" cy="3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93054498"/>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32" r:id="rId3"/>
    <p:sldLayoutId id="2147483738" r:id="rId4"/>
    <p:sldLayoutId id="2147483742" r:id="rId5"/>
    <p:sldLayoutId id="2147483745" r:id="rId6"/>
  </p:sldLayoutIdLst>
  <p:transition>
    <p:fade/>
  </p:transition>
  <p:hf sldNum="0" hdr="0" dt="0"/>
  <p:txStyles>
    <p:titleStyle>
      <a:lvl1pPr algn="l" rtl="0" eaLnBrk="1" fontAlgn="base" hangingPunct="1">
        <a:spcBef>
          <a:spcPct val="0"/>
        </a:spcBef>
        <a:spcAft>
          <a:spcPct val="0"/>
        </a:spcAft>
        <a:defRPr sz="3800" b="0" cap="none" baseline="0">
          <a:solidFill>
            <a:schemeClr val="tx2"/>
          </a:solidFill>
          <a:latin typeface="Arial Bold" panose="020B0704020202020204" pitchFamily="34" charset="0"/>
          <a:ea typeface="+mj-ea"/>
          <a:cs typeface="Arial Bold" panose="020B0704020202020204" pitchFamily="34" charset="0"/>
        </a:defRPr>
      </a:lvl1pPr>
      <a:lvl2pPr algn="l" rtl="0" eaLnBrk="1" fontAlgn="base" hangingPunct="1">
        <a:spcBef>
          <a:spcPct val="0"/>
        </a:spcBef>
        <a:spcAft>
          <a:spcPct val="0"/>
        </a:spcAft>
        <a:defRPr sz="3600">
          <a:solidFill>
            <a:schemeClr val="tx2"/>
          </a:solidFill>
          <a:latin typeface="+mn-lt"/>
        </a:defRPr>
      </a:lvl2pPr>
      <a:lvl3pPr algn="l" rtl="0" eaLnBrk="1" fontAlgn="base" hangingPunct="1">
        <a:spcBef>
          <a:spcPct val="0"/>
        </a:spcBef>
        <a:spcAft>
          <a:spcPct val="0"/>
        </a:spcAft>
        <a:defRPr sz="3600">
          <a:solidFill>
            <a:schemeClr val="tx2"/>
          </a:solidFill>
          <a:latin typeface="+mn-lt"/>
        </a:defRPr>
      </a:lvl3pPr>
      <a:lvl4pPr algn="l" rtl="0" eaLnBrk="1" fontAlgn="base" hangingPunct="1">
        <a:spcBef>
          <a:spcPct val="0"/>
        </a:spcBef>
        <a:spcAft>
          <a:spcPct val="0"/>
        </a:spcAft>
        <a:defRPr sz="3600">
          <a:solidFill>
            <a:schemeClr val="tx2"/>
          </a:solidFill>
          <a:latin typeface="+mn-lt"/>
        </a:defRPr>
      </a:lvl4pPr>
      <a:lvl5pPr algn="l" rtl="0" eaLnBrk="1" fontAlgn="base" hangingPunct="1">
        <a:spcBef>
          <a:spcPct val="0"/>
        </a:spcBef>
        <a:spcAft>
          <a:spcPct val="0"/>
        </a:spcAft>
        <a:defRPr sz="3600">
          <a:solidFill>
            <a:schemeClr val="tx2"/>
          </a:solidFill>
          <a:latin typeface="+mn-lt"/>
        </a:defRPr>
      </a:lvl5pPr>
      <a:lvl6pPr marL="457200" algn="l" rtl="0" eaLnBrk="1" fontAlgn="base" hangingPunct="1">
        <a:spcBef>
          <a:spcPct val="0"/>
        </a:spcBef>
        <a:spcAft>
          <a:spcPct val="0"/>
        </a:spcAft>
        <a:defRPr sz="3600">
          <a:solidFill>
            <a:schemeClr val="tx2"/>
          </a:solidFill>
          <a:latin typeface="+mn-lt"/>
        </a:defRPr>
      </a:lvl6pPr>
      <a:lvl7pPr marL="914400" algn="l" rtl="0" eaLnBrk="1" fontAlgn="base" hangingPunct="1">
        <a:spcBef>
          <a:spcPct val="0"/>
        </a:spcBef>
        <a:spcAft>
          <a:spcPct val="0"/>
        </a:spcAft>
        <a:defRPr sz="3600">
          <a:solidFill>
            <a:schemeClr val="tx2"/>
          </a:solidFill>
          <a:latin typeface="+mn-lt"/>
        </a:defRPr>
      </a:lvl7pPr>
      <a:lvl8pPr marL="1371600" algn="l" rtl="0" eaLnBrk="1" fontAlgn="base" hangingPunct="1">
        <a:spcBef>
          <a:spcPct val="0"/>
        </a:spcBef>
        <a:spcAft>
          <a:spcPct val="0"/>
        </a:spcAft>
        <a:defRPr sz="3600">
          <a:solidFill>
            <a:schemeClr val="tx2"/>
          </a:solidFill>
          <a:latin typeface="+mn-lt"/>
        </a:defRPr>
      </a:lvl8pPr>
      <a:lvl9pPr marL="1828800" algn="l" rtl="0" eaLnBrk="1" fontAlgn="base" hangingPunct="1">
        <a:spcBef>
          <a:spcPct val="0"/>
        </a:spcBef>
        <a:spcAft>
          <a:spcPct val="0"/>
        </a:spcAft>
        <a:defRPr sz="3600">
          <a:solidFill>
            <a:schemeClr val="tx2"/>
          </a:solidFill>
          <a:latin typeface="+mn-lt"/>
        </a:defRPr>
      </a:lvl9pPr>
    </p:titleStyle>
    <p:bodyStyle>
      <a:lvl1pPr marL="180000" marR="0" indent="-180000" algn="l" defTabSz="914400" rtl="0" eaLnBrk="1" fontAlgn="base" latinLnBrk="0" hangingPunct="1">
        <a:lnSpc>
          <a:spcPct val="100000"/>
        </a:lnSpc>
        <a:spcBef>
          <a:spcPct val="20000"/>
        </a:spcBef>
        <a:spcAft>
          <a:spcPct val="0"/>
        </a:spcAft>
        <a:buClrTx/>
        <a:buSzTx/>
        <a:buFont typeface="Arial" charset="0"/>
        <a:buChar char="•"/>
        <a:tabLst/>
        <a:defRPr sz="2400" baseline="0">
          <a:solidFill>
            <a:schemeClr val="tx2"/>
          </a:solidFill>
          <a:latin typeface="Arial" panose="020B0604020202020204" pitchFamily="34" charset="0"/>
          <a:ea typeface="+mn-ea"/>
          <a:cs typeface="Arial" panose="020B0604020202020204" pitchFamily="34" charset="0"/>
        </a:defRPr>
      </a:lvl1pPr>
      <a:lvl2pPr marL="54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sz="2400" baseline="0">
          <a:solidFill>
            <a:schemeClr val="tx2"/>
          </a:solidFill>
          <a:latin typeface="Arial" panose="020B0604020202020204" pitchFamily="34" charset="0"/>
          <a:cs typeface="Arial" panose="020B0604020202020204" pitchFamily="34" charset="0"/>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5pPr>
      <a:lvl6pPr marL="25146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6pPr>
      <a:lvl7pPr marL="29718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7pPr>
      <a:lvl8pPr marL="34290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8pPr>
      <a:lvl9pPr marL="38862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www.slc.co.uk/repayment"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gov.uk/apply-for-student-finance" TargetMode="External"/><Relationship Id="rId7"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hyperlink" Target="http://www.studentfinanceni.co.uk/portal/page?_pageid=54,1265897&amp;_dad=portal&amp;_schema=PORTAL" TargetMode="External"/><Relationship Id="rId5" Type="http://schemas.openxmlformats.org/officeDocument/2006/relationships/hyperlink" Target="https://www.mygov.scot/student-finance-apply/" TargetMode="External"/><Relationship Id="rId4" Type="http://schemas.openxmlformats.org/officeDocument/2006/relationships/hyperlink" Target="http://www.studentfinancewales.co.uk/" TargetMode="Externa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8" Type="http://schemas.openxmlformats.org/officeDocument/2006/relationships/hyperlink" Target="http://student.reading.ac.uk/essentials/_money_matters.aspx" TargetMode="External"/><Relationship Id="rId3" Type="http://schemas.openxmlformats.org/officeDocument/2006/relationships/image" Target="../media/image25.jpg"/><Relationship Id="rId7" Type="http://schemas.openxmlformats.org/officeDocument/2006/relationships/hyperlink" Target="http://www.moneyreadyforuni.com/"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hyperlink" Target="https://www.ucas.com/undergraduate/student-life/getting-student-support/undergraduate-student-finance-and-support" TargetMode="External"/><Relationship Id="rId5" Type="http://schemas.openxmlformats.org/officeDocument/2006/relationships/hyperlink" Target="https://www.thestudentroom.co.uk/student-finance/" TargetMode="External"/><Relationship Id="rId4" Type="http://schemas.openxmlformats.org/officeDocument/2006/relationships/hyperlink" Target="http://www.gov.uk/studentfinance" TargetMode="External"/><Relationship Id="rId9" Type="http://schemas.openxmlformats.org/officeDocument/2006/relationships/hyperlink" Target="mailto:studentfunding@reading.ac.uk"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A6C52CD-8E30-483A-94A0-A47BB6F460DE}"/>
              </a:ext>
            </a:extLst>
          </p:cNvPr>
          <p:cNvSpPr>
            <a:spLocks noGrp="1"/>
          </p:cNvSpPr>
          <p:nvPr>
            <p:ph type="ctrTitle"/>
          </p:nvPr>
        </p:nvSpPr>
        <p:spPr/>
        <p:txBody>
          <a:bodyPr/>
          <a:lstStyle/>
          <a:p>
            <a:r>
              <a:rPr lang="en-GB" dirty="0"/>
              <a:t>Student Finance</a:t>
            </a:r>
          </a:p>
        </p:txBody>
      </p:sp>
      <p:sp>
        <p:nvSpPr>
          <p:cNvPr id="2" name="Subtitle 1">
            <a:extLst>
              <a:ext uri="{FF2B5EF4-FFF2-40B4-BE49-F238E27FC236}">
                <a16:creationId xmlns:a16="http://schemas.microsoft.com/office/drawing/2014/main" id="{74F9DF84-722C-4103-B98A-562AFDC787F3}"/>
              </a:ext>
            </a:extLst>
          </p:cNvPr>
          <p:cNvSpPr>
            <a:spLocks noGrp="1"/>
          </p:cNvSpPr>
          <p:nvPr>
            <p:ph type="subTitle" idx="1"/>
          </p:nvPr>
        </p:nvSpPr>
        <p:spPr/>
        <p:txBody>
          <a:bodyPr/>
          <a:lstStyle/>
          <a:p>
            <a:r>
              <a:rPr lang="en-GB" dirty="0"/>
              <a:t>www.reading.ac.uk</a:t>
            </a:r>
          </a:p>
        </p:txBody>
      </p:sp>
    </p:spTree>
    <p:extLst>
      <p:ext uri="{BB962C8B-B14F-4D97-AF65-F5344CB8AC3E}">
        <p14:creationId xmlns:p14="http://schemas.microsoft.com/office/powerpoint/2010/main" val="2648970799"/>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5BF16-CEB6-41F0-AC74-38563763D1BF}"/>
              </a:ext>
            </a:extLst>
          </p:cNvPr>
          <p:cNvSpPr>
            <a:spLocks noGrp="1"/>
          </p:cNvSpPr>
          <p:nvPr>
            <p:ph type="title"/>
          </p:nvPr>
        </p:nvSpPr>
        <p:spPr/>
        <p:txBody>
          <a:bodyPr/>
          <a:lstStyle/>
          <a:p>
            <a:r>
              <a:rPr lang="en-GB" dirty="0"/>
              <a:t>A Closer Look:</a:t>
            </a:r>
          </a:p>
        </p:txBody>
      </p:sp>
      <p:graphicFrame>
        <p:nvGraphicFramePr>
          <p:cNvPr id="7" name="Diagram 6">
            <a:extLst>
              <a:ext uri="{FF2B5EF4-FFF2-40B4-BE49-F238E27FC236}">
                <a16:creationId xmlns:a16="http://schemas.microsoft.com/office/drawing/2014/main" id="{42C9BB60-0FD7-4660-8825-A9B8723C28D2}"/>
              </a:ext>
            </a:extLst>
          </p:cNvPr>
          <p:cNvGraphicFramePr/>
          <p:nvPr>
            <p:extLst>
              <p:ext uri="{D42A27DB-BD31-4B8C-83A1-F6EECF244321}">
                <p14:modId xmlns:p14="http://schemas.microsoft.com/office/powerpoint/2010/main" val="176984664"/>
              </p:ext>
            </p:extLst>
          </p:nvPr>
        </p:nvGraphicFramePr>
        <p:xfrm>
          <a:off x="251520" y="1397000"/>
          <a:ext cx="8568952" cy="5272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919699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65E89836-4E86-4202-ABD8-D94ED9D89080}"/>
              </a:ext>
            </a:extLst>
          </p:cNvPr>
          <p:cNvGraphicFramePr/>
          <p:nvPr>
            <p:extLst>
              <p:ext uri="{D42A27DB-BD31-4B8C-83A1-F6EECF244321}">
                <p14:modId xmlns:p14="http://schemas.microsoft.com/office/powerpoint/2010/main" val="3636618173"/>
              </p:ext>
            </p:extLst>
          </p:nvPr>
        </p:nvGraphicFramePr>
        <p:xfrm>
          <a:off x="323528" y="620688"/>
          <a:ext cx="8640960"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3621834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CFF80-81E1-4BC1-B9E2-00CD58AF9D52}"/>
              </a:ext>
            </a:extLst>
          </p:cNvPr>
          <p:cNvSpPr>
            <a:spLocks noGrp="1"/>
          </p:cNvSpPr>
          <p:nvPr>
            <p:ph type="title"/>
          </p:nvPr>
        </p:nvSpPr>
        <p:spPr/>
        <p:txBody>
          <a:bodyPr/>
          <a:lstStyle/>
          <a:p>
            <a:r>
              <a:rPr lang="en-GB" dirty="0"/>
              <a:t>You don’t need to be worried about being in ‘debt’</a:t>
            </a:r>
          </a:p>
        </p:txBody>
      </p:sp>
      <p:graphicFrame>
        <p:nvGraphicFramePr>
          <p:cNvPr id="5" name="Diagram 4">
            <a:extLst>
              <a:ext uri="{FF2B5EF4-FFF2-40B4-BE49-F238E27FC236}">
                <a16:creationId xmlns:a16="http://schemas.microsoft.com/office/drawing/2014/main" id="{BEA7C2E1-B546-4D09-BF45-C69F9EDFFD6F}"/>
              </a:ext>
            </a:extLst>
          </p:cNvPr>
          <p:cNvGraphicFramePr/>
          <p:nvPr>
            <p:extLst>
              <p:ext uri="{D42A27DB-BD31-4B8C-83A1-F6EECF244321}">
                <p14:modId xmlns:p14="http://schemas.microsoft.com/office/powerpoint/2010/main" val="1778307203"/>
              </p:ext>
            </p:extLst>
          </p:nvPr>
        </p:nvGraphicFramePr>
        <p:xfrm>
          <a:off x="467544" y="1351500"/>
          <a:ext cx="8496944"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391126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5">
                                            <p:graphicEl>
                                              <a:dgm id="{B0A1DFC0-B791-41B2-847F-6D2AC078075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F9E46989-D890-443F-9318-62237A6E607B}"/>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B5F02084-023F-472C-9357-041A673A66E3}"/>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3AB2E23D-4C59-4D73-BA53-418657C4F21B}"/>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5546A528-6F4B-44FE-9A10-E58DE35CD644}"/>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FF082368-75B8-40BC-B799-DF12DF1C479C}"/>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3757EA7B-4801-4DFC-9C8C-17DFA48AD69D}"/>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graphicEl>
                                              <a:dgm id="{C1216435-4FDF-4764-A42E-3828EA50610C}"/>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graphicEl>
                                              <a:dgm id="{CCDCE19F-EBB9-4405-B067-CF44282EF311}"/>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graphicEl>
                                              <a:dgm id="{7654063B-7FA8-49C2-AD90-40B60652836F}"/>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graphicEl>
                                              <a:dgm id="{1EC4E28D-721F-4EFD-B534-5A2C086FA90D}"/>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graphicEl>
                                              <a:dgm id="{C5F039CD-883C-42A7-A1C0-4C1A22250AA6}"/>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
                                            <p:graphicEl>
                                              <a:dgm id="{D1A171F5-19A9-49BE-8D78-C2E315CE7D8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lvl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05FF31-C4E9-4D3A-A180-88792B42D3EF}"/>
              </a:ext>
            </a:extLst>
          </p:cNvPr>
          <p:cNvSpPr>
            <a:spLocks noGrp="1"/>
          </p:cNvSpPr>
          <p:nvPr>
            <p:ph type="title"/>
          </p:nvPr>
        </p:nvSpPr>
        <p:spPr>
          <a:xfrm>
            <a:off x="414287" y="18202"/>
            <a:ext cx="8280000" cy="1044024"/>
          </a:xfrm>
        </p:spPr>
        <p:txBody>
          <a:bodyPr/>
          <a:lstStyle/>
          <a:p>
            <a:r>
              <a:rPr lang="en-GB" dirty="0"/>
              <a:t>How much will I repay?</a:t>
            </a:r>
          </a:p>
        </p:txBody>
      </p:sp>
      <p:graphicFrame>
        <p:nvGraphicFramePr>
          <p:cNvPr id="6" name="Table 5">
            <a:extLst>
              <a:ext uri="{FF2B5EF4-FFF2-40B4-BE49-F238E27FC236}">
                <a16:creationId xmlns:a16="http://schemas.microsoft.com/office/drawing/2014/main" id="{60C2977C-C73B-4AE5-8CB4-3F2208EACADC}"/>
              </a:ext>
            </a:extLst>
          </p:cNvPr>
          <p:cNvGraphicFramePr>
            <a:graphicFrameLocks noGrp="1"/>
          </p:cNvGraphicFramePr>
          <p:nvPr>
            <p:extLst>
              <p:ext uri="{D42A27DB-BD31-4B8C-83A1-F6EECF244321}">
                <p14:modId xmlns:p14="http://schemas.microsoft.com/office/powerpoint/2010/main" val="3261044738"/>
              </p:ext>
            </p:extLst>
          </p:nvPr>
        </p:nvGraphicFramePr>
        <p:xfrm>
          <a:off x="453039" y="1340768"/>
          <a:ext cx="8316415" cy="3268650"/>
        </p:xfrm>
        <a:graphic>
          <a:graphicData uri="http://schemas.openxmlformats.org/drawingml/2006/table">
            <a:tbl>
              <a:tblPr firstRow="1" firstCol="1" bandRow="1">
                <a:tableStyleId>{5C22544A-7EE6-4342-B048-85BDC9FD1C3A}</a:tableStyleId>
              </a:tblPr>
              <a:tblGrid>
                <a:gridCol w="2878080">
                  <a:extLst>
                    <a:ext uri="{9D8B030D-6E8A-4147-A177-3AD203B41FA5}">
                      <a16:colId xmlns:a16="http://schemas.microsoft.com/office/drawing/2014/main" val="2351203403"/>
                    </a:ext>
                  </a:extLst>
                </a:gridCol>
                <a:gridCol w="2730938">
                  <a:extLst>
                    <a:ext uri="{9D8B030D-6E8A-4147-A177-3AD203B41FA5}">
                      <a16:colId xmlns:a16="http://schemas.microsoft.com/office/drawing/2014/main" val="3636013696"/>
                    </a:ext>
                  </a:extLst>
                </a:gridCol>
                <a:gridCol w="2707397">
                  <a:extLst>
                    <a:ext uri="{9D8B030D-6E8A-4147-A177-3AD203B41FA5}">
                      <a16:colId xmlns:a16="http://schemas.microsoft.com/office/drawing/2014/main" val="1121047226"/>
                    </a:ext>
                  </a:extLst>
                </a:gridCol>
              </a:tblGrid>
              <a:tr h="682580">
                <a:tc>
                  <a:txBody>
                    <a:bodyPr/>
                    <a:lstStyle/>
                    <a:p>
                      <a:pPr algn="ctr" fontAlgn="ctr"/>
                      <a:r>
                        <a:rPr lang="en-GB" sz="2000" u="none" strike="noStrike" dirty="0">
                          <a:effectLst/>
                          <a:latin typeface="Arial" panose="020B0604020202020204" pitchFamily="34" charset="0"/>
                        </a:rPr>
                        <a:t>Salary</a:t>
                      </a:r>
                      <a:endParaRPr lang="en-GB" sz="2000" b="1" i="0" u="none" strike="noStrike" dirty="0">
                        <a:solidFill>
                          <a:srgbClr val="FFFFFF"/>
                        </a:solidFill>
                        <a:effectLst/>
                        <a:latin typeface="Arial" panose="020B0604020202020204" pitchFamily="34" charset="0"/>
                      </a:endParaRPr>
                    </a:p>
                  </a:txBody>
                  <a:tcPr marL="9525" marR="9525" marT="9525" marB="0" anchor="ctr"/>
                </a:tc>
                <a:tc>
                  <a:txBody>
                    <a:bodyPr/>
                    <a:lstStyle/>
                    <a:p>
                      <a:pPr algn="ctr" fontAlgn="ctr"/>
                      <a:r>
                        <a:rPr lang="en-GB" sz="2000" u="none" strike="noStrike" dirty="0">
                          <a:effectLst/>
                          <a:latin typeface="Arial" panose="020B0604020202020204" pitchFamily="34" charset="0"/>
                        </a:rPr>
                        <a:t>Income from which 9% is deducted</a:t>
                      </a:r>
                      <a:endParaRPr lang="en-GB" sz="2000" b="1" i="0" u="none" strike="noStrike" dirty="0">
                        <a:solidFill>
                          <a:srgbClr val="FFFFFF"/>
                        </a:solidFill>
                        <a:effectLst/>
                        <a:latin typeface="Arial" panose="020B0604020202020204" pitchFamily="34" charset="0"/>
                      </a:endParaRPr>
                    </a:p>
                  </a:txBody>
                  <a:tcPr marL="9525" marR="9525" marT="9525" marB="0" anchor="ctr"/>
                </a:tc>
                <a:tc>
                  <a:txBody>
                    <a:bodyPr/>
                    <a:lstStyle/>
                    <a:p>
                      <a:pPr algn="ctr" fontAlgn="ctr"/>
                      <a:r>
                        <a:rPr lang="en-GB" sz="2000" u="none" strike="noStrike" dirty="0">
                          <a:effectLst/>
                          <a:latin typeface="Arial" panose="020B0604020202020204" pitchFamily="34" charset="0"/>
                        </a:rPr>
                        <a:t>Approx. Monthly Repayment</a:t>
                      </a:r>
                      <a:endParaRPr lang="en-GB" sz="2000" b="1" i="0" u="none" strike="noStrike" dirty="0">
                        <a:solidFill>
                          <a:srgbClr val="FFFFFF"/>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364674213"/>
                  </a:ext>
                </a:extLst>
              </a:tr>
              <a:tr h="517214">
                <a:tc>
                  <a:txBody>
                    <a:bodyPr/>
                    <a:lstStyle/>
                    <a:p>
                      <a:pPr algn="ctr" fontAlgn="ctr"/>
                      <a:r>
                        <a:rPr lang="en-GB" sz="2000" u="none" strike="noStrike" dirty="0">
                          <a:effectLst/>
                          <a:latin typeface="Arial" panose="020B0604020202020204" pitchFamily="34" charset="0"/>
                        </a:rPr>
                        <a:t>£25,000</a:t>
                      </a:r>
                      <a:endParaRPr lang="en-GB" sz="20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GB" sz="2000" u="none" strike="noStrike" dirty="0">
                          <a:effectLst/>
                          <a:latin typeface="Arial" panose="020B0604020202020204" pitchFamily="34" charset="0"/>
                        </a:rPr>
                        <a:t>£0</a:t>
                      </a:r>
                      <a:endParaRPr lang="en-GB" sz="20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GB" sz="2000" u="none" strike="noStrike" dirty="0">
                          <a:effectLst/>
                          <a:latin typeface="Arial" panose="020B0604020202020204" pitchFamily="34" charset="0"/>
                        </a:rPr>
                        <a:t>£0</a:t>
                      </a:r>
                      <a:endParaRPr lang="en-GB" sz="20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119824387"/>
                  </a:ext>
                </a:extLst>
              </a:tr>
              <a:tr h="517214">
                <a:tc>
                  <a:txBody>
                    <a:bodyPr/>
                    <a:lstStyle/>
                    <a:p>
                      <a:pPr algn="ctr" fontAlgn="ctr"/>
                      <a:r>
                        <a:rPr lang="en-GB" sz="2000" u="none" strike="noStrike" dirty="0">
                          <a:effectLst/>
                          <a:latin typeface="Arial" panose="020B0604020202020204" pitchFamily="34" charset="0"/>
                        </a:rPr>
                        <a:t>£28,000</a:t>
                      </a:r>
                      <a:endParaRPr lang="en-GB" sz="20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GB" sz="2000" b="0" i="0" u="none" strike="noStrike" dirty="0">
                          <a:solidFill>
                            <a:srgbClr val="000000"/>
                          </a:solidFill>
                          <a:effectLst/>
                          <a:latin typeface="Arial" panose="020B0604020202020204" pitchFamily="34" charset="0"/>
                        </a:rPr>
                        <a:t>£3,000</a:t>
                      </a:r>
                    </a:p>
                  </a:txBody>
                  <a:tcPr marL="9525" marR="9525" marT="9525" marB="0" anchor="ctr"/>
                </a:tc>
                <a:tc>
                  <a:txBody>
                    <a:bodyPr/>
                    <a:lstStyle/>
                    <a:p>
                      <a:pPr algn="ctr" fontAlgn="ctr"/>
                      <a:r>
                        <a:rPr lang="en-GB" sz="2000" u="none" strike="noStrike" dirty="0">
                          <a:effectLst/>
                          <a:latin typeface="Arial" panose="020B0604020202020204" pitchFamily="34" charset="0"/>
                        </a:rPr>
                        <a:t>£22</a:t>
                      </a:r>
                      <a:endParaRPr lang="en-GB" sz="20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962742432"/>
                  </a:ext>
                </a:extLst>
              </a:tr>
              <a:tr h="517214">
                <a:tc>
                  <a:txBody>
                    <a:bodyPr/>
                    <a:lstStyle/>
                    <a:p>
                      <a:pPr algn="ctr" fontAlgn="ctr"/>
                      <a:r>
                        <a:rPr lang="en-GB" sz="2000" u="none" strike="noStrike" dirty="0">
                          <a:effectLst/>
                          <a:latin typeface="Arial" panose="020B0604020202020204" pitchFamily="34" charset="0"/>
                        </a:rPr>
                        <a:t>£33,000</a:t>
                      </a:r>
                      <a:endParaRPr lang="en-GB" sz="20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GB" sz="2000" b="0" i="0" u="none" strike="noStrike" dirty="0">
                          <a:solidFill>
                            <a:srgbClr val="000000"/>
                          </a:solidFill>
                          <a:effectLst/>
                          <a:latin typeface="Arial" panose="020B0604020202020204" pitchFamily="34" charset="0"/>
                        </a:rPr>
                        <a:t>£8,000</a:t>
                      </a:r>
                    </a:p>
                  </a:txBody>
                  <a:tcPr marL="9525" marR="9525" marT="9525" marB="0" anchor="ctr"/>
                </a:tc>
                <a:tc>
                  <a:txBody>
                    <a:bodyPr/>
                    <a:lstStyle/>
                    <a:p>
                      <a:pPr algn="ctr" fontAlgn="ctr"/>
                      <a:r>
                        <a:rPr lang="en-GB" sz="2000" b="0" i="0" u="none" strike="noStrike" dirty="0">
                          <a:solidFill>
                            <a:srgbClr val="000000"/>
                          </a:solidFill>
                          <a:effectLst/>
                          <a:latin typeface="Arial" panose="020B0604020202020204" pitchFamily="34" charset="0"/>
                        </a:rPr>
                        <a:t>£60</a:t>
                      </a:r>
                    </a:p>
                  </a:txBody>
                  <a:tcPr marL="9525" marR="9525" marT="9525" marB="0" anchor="ctr"/>
                </a:tc>
                <a:extLst>
                  <a:ext uri="{0D108BD9-81ED-4DB2-BD59-A6C34878D82A}">
                    <a16:rowId xmlns:a16="http://schemas.microsoft.com/office/drawing/2014/main" val="770983805"/>
                  </a:ext>
                </a:extLst>
              </a:tr>
              <a:tr h="517214">
                <a:tc>
                  <a:txBody>
                    <a:bodyPr/>
                    <a:lstStyle/>
                    <a:p>
                      <a:pPr algn="ctr" fontAlgn="ctr"/>
                      <a:r>
                        <a:rPr lang="en-GB" sz="2000" u="none" strike="noStrike" dirty="0">
                          <a:effectLst/>
                          <a:latin typeface="Arial" panose="020B0604020202020204" pitchFamily="34" charset="0"/>
                        </a:rPr>
                        <a:t>£40,000</a:t>
                      </a:r>
                      <a:endParaRPr lang="en-GB" sz="20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GB" sz="2000" b="0" i="0" u="none" strike="noStrike" dirty="0">
                          <a:solidFill>
                            <a:srgbClr val="000000"/>
                          </a:solidFill>
                          <a:effectLst/>
                          <a:latin typeface="Arial" panose="020B0604020202020204" pitchFamily="34" charset="0"/>
                        </a:rPr>
                        <a:t>£15,000</a:t>
                      </a:r>
                    </a:p>
                  </a:txBody>
                  <a:tcPr marL="9525" marR="9525" marT="9525" marB="0" anchor="ctr"/>
                </a:tc>
                <a:tc>
                  <a:txBody>
                    <a:bodyPr/>
                    <a:lstStyle/>
                    <a:p>
                      <a:pPr algn="ctr" fontAlgn="ctr"/>
                      <a:r>
                        <a:rPr lang="en-GB" sz="2000" u="none" strike="noStrike" dirty="0">
                          <a:effectLst/>
                          <a:latin typeface="Arial" panose="020B0604020202020204" pitchFamily="34" charset="0"/>
                        </a:rPr>
                        <a:t>£113</a:t>
                      </a:r>
                      <a:endParaRPr lang="en-GB" sz="20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57082022"/>
                  </a:ext>
                </a:extLst>
              </a:tr>
              <a:tr h="517214">
                <a:tc>
                  <a:txBody>
                    <a:bodyPr/>
                    <a:lstStyle/>
                    <a:p>
                      <a:pPr algn="ctr" fontAlgn="ctr"/>
                      <a:r>
                        <a:rPr lang="en-GB" sz="2000" u="none" strike="noStrike" dirty="0">
                          <a:effectLst/>
                          <a:latin typeface="Arial" panose="020B0604020202020204" pitchFamily="34" charset="0"/>
                        </a:rPr>
                        <a:t>£50,000</a:t>
                      </a:r>
                      <a:endParaRPr lang="en-GB" sz="20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GB" sz="2000" b="0" i="0" u="none" strike="noStrike" dirty="0">
                          <a:solidFill>
                            <a:srgbClr val="000000"/>
                          </a:solidFill>
                          <a:effectLst/>
                          <a:latin typeface="Arial" panose="020B0604020202020204" pitchFamily="34" charset="0"/>
                        </a:rPr>
                        <a:t>£25,000</a:t>
                      </a:r>
                    </a:p>
                  </a:txBody>
                  <a:tcPr marL="9525" marR="9525" marT="9525" marB="0" anchor="ctr"/>
                </a:tc>
                <a:tc>
                  <a:txBody>
                    <a:bodyPr/>
                    <a:lstStyle/>
                    <a:p>
                      <a:pPr algn="ctr" fontAlgn="ctr"/>
                      <a:r>
                        <a:rPr lang="en-GB" sz="2000" u="none" strike="noStrike" dirty="0">
                          <a:effectLst/>
                          <a:latin typeface="Arial" panose="020B0604020202020204" pitchFamily="34" charset="0"/>
                        </a:rPr>
                        <a:t>£188</a:t>
                      </a:r>
                      <a:endParaRPr lang="en-GB" sz="20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240099372"/>
                  </a:ext>
                </a:extLst>
              </a:tr>
            </a:tbl>
          </a:graphicData>
        </a:graphic>
      </p:graphicFrame>
      <p:sp>
        <p:nvSpPr>
          <p:cNvPr id="7" name="TextBox 6">
            <a:extLst>
              <a:ext uri="{FF2B5EF4-FFF2-40B4-BE49-F238E27FC236}">
                <a16:creationId xmlns:a16="http://schemas.microsoft.com/office/drawing/2014/main" id="{19FC2BA7-9242-4E9B-8C05-E667747BFEA5}"/>
              </a:ext>
            </a:extLst>
          </p:cNvPr>
          <p:cNvSpPr txBox="1"/>
          <p:nvPr/>
        </p:nvSpPr>
        <p:spPr>
          <a:xfrm>
            <a:off x="1202407" y="5017296"/>
            <a:ext cx="184731" cy="715452"/>
          </a:xfrm>
          <a:prstGeom prst="rect">
            <a:avLst/>
          </a:prstGeom>
          <a:noFill/>
        </p:spPr>
        <p:txBody>
          <a:bodyPr wrap="none" rtlCol="0">
            <a:spAutoFit/>
          </a:bodyPr>
          <a:lstStyle/>
          <a:p>
            <a:endParaRPr lang="en-GB" sz="4049" b="1" dirty="0">
              <a:solidFill>
                <a:schemeClr val="bg1"/>
              </a:solidFill>
              <a:latin typeface="Arial" panose="020B0604020202020204" pitchFamily="34" charset="0"/>
            </a:endParaRPr>
          </a:p>
        </p:txBody>
      </p:sp>
      <p:sp>
        <p:nvSpPr>
          <p:cNvPr id="17" name="TextBox 16">
            <a:extLst>
              <a:ext uri="{FF2B5EF4-FFF2-40B4-BE49-F238E27FC236}">
                <a16:creationId xmlns:a16="http://schemas.microsoft.com/office/drawing/2014/main" id="{12BA528E-C1FA-4D70-8ADB-E97B06F73EF5}"/>
              </a:ext>
            </a:extLst>
          </p:cNvPr>
          <p:cNvSpPr txBox="1"/>
          <p:nvPr/>
        </p:nvSpPr>
        <p:spPr>
          <a:xfrm>
            <a:off x="453039" y="4709519"/>
            <a:ext cx="8316415" cy="615553"/>
          </a:xfrm>
          <a:prstGeom prst="rect">
            <a:avLst/>
          </a:prstGeom>
          <a:noFill/>
        </p:spPr>
        <p:txBody>
          <a:bodyPr wrap="square" rtlCol="0">
            <a:spAutoFit/>
          </a:bodyPr>
          <a:lstStyle/>
          <a:p>
            <a:r>
              <a:rPr lang="en-GB" sz="1600" dirty="0">
                <a:solidFill>
                  <a:schemeClr val="tx1"/>
                </a:solidFill>
                <a:latin typeface="Arial" panose="020B0604020202020204" pitchFamily="34" charset="0"/>
                <a:cs typeface="Arial" pitchFamily="34" charset="0"/>
              </a:rPr>
              <a:t>Interest is applied to your loan. More info can be found on  </a:t>
            </a:r>
            <a:r>
              <a:rPr lang="en-GB" sz="1600" b="1" dirty="0">
                <a:solidFill>
                  <a:schemeClr val="tx1"/>
                </a:solidFill>
                <a:latin typeface="Arial" panose="020B0604020202020204" pitchFamily="34" charset="0"/>
                <a:cs typeface="Arial" pitchFamily="34" charset="0"/>
                <a:hlinkClick r:id="rId3">
                  <a:extLst>
                    <a:ext uri="{A12FA001-AC4F-418D-AE19-62706E023703}">
                      <ahyp:hlinkClr xmlns:ahyp="http://schemas.microsoft.com/office/drawing/2018/hyperlinkcolor" val="tx"/>
                    </a:ext>
                  </a:extLst>
                </a:hlinkClick>
              </a:rPr>
              <a:t>www.slc.co.uk/repayment</a:t>
            </a:r>
            <a:endParaRPr lang="en-GB" sz="1600" b="1" dirty="0">
              <a:solidFill>
                <a:schemeClr val="tx1"/>
              </a:solidFill>
              <a:latin typeface="Arial" panose="020B0604020202020204" pitchFamily="34" charset="0"/>
              <a:cs typeface="Arial" pitchFamily="34" charset="0"/>
            </a:endParaRPr>
          </a:p>
          <a:p>
            <a:endParaRPr lang="en-GB" sz="1800" dirty="0">
              <a:latin typeface="Arial" panose="020B0604020202020204" pitchFamily="34" charset="0"/>
            </a:endParaRPr>
          </a:p>
        </p:txBody>
      </p:sp>
    </p:spTree>
    <p:extLst>
      <p:ext uri="{BB962C8B-B14F-4D97-AF65-F5344CB8AC3E}">
        <p14:creationId xmlns:p14="http://schemas.microsoft.com/office/powerpoint/2010/main" val="271602514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63EA7CD-F009-46AA-8F7A-319F0735E1E3}"/>
              </a:ext>
            </a:extLst>
          </p:cNvPr>
          <p:cNvSpPr>
            <a:spLocks noGrp="1"/>
          </p:cNvSpPr>
          <p:nvPr>
            <p:ph type="title"/>
          </p:nvPr>
        </p:nvSpPr>
        <p:spPr>
          <a:xfrm>
            <a:off x="424800" y="548680"/>
            <a:ext cx="8280000" cy="1015200"/>
          </a:xfrm>
        </p:spPr>
        <p:txBody>
          <a:bodyPr vert="horz" wrap="none" lIns="0" tIns="0" rIns="0" bIns="0" numCol="1" anchor="b" anchorCtr="0" compatLnSpc="1">
            <a:prstTxWarp prst="textNoShape">
              <a:avLst/>
            </a:prstTxWarp>
            <a:normAutofit/>
          </a:bodyPr>
          <a:lstStyle/>
          <a:p>
            <a:r>
              <a:rPr lang="en-GB" u="sng" dirty="0"/>
              <a:t>Regional Variation</a:t>
            </a:r>
            <a:endParaRPr lang="en-GB" dirty="0"/>
          </a:p>
        </p:txBody>
      </p:sp>
      <p:sp>
        <p:nvSpPr>
          <p:cNvPr id="7" name="TextBox 6">
            <a:extLst>
              <a:ext uri="{FF2B5EF4-FFF2-40B4-BE49-F238E27FC236}">
                <a16:creationId xmlns:a16="http://schemas.microsoft.com/office/drawing/2014/main" id="{FCD65686-29CE-480E-A6C3-741F245F766A}"/>
              </a:ext>
            </a:extLst>
          </p:cNvPr>
          <p:cNvSpPr txBox="1"/>
          <p:nvPr/>
        </p:nvSpPr>
        <p:spPr bwMode="auto">
          <a:xfrm>
            <a:off x="4664923" y="2060848"/>
            <a:ext cx="4023121" cy="3743124"/>
          </a:xfrm>
          <a:prstGeom prst="rect">
            <a:avLst/>
          </a:prstGeom>
          <a:noFill/>
          <a:ln>
            <a:noFill/>
          </a:ln>
          <a:effectLst/>
        </p:spPr>
        <p:txBody>
          <a:bodyPr vert="horz" wrap="square" lIns="0" tIns="0" rIns="0" bIns="0" numCol="1" anchor="t" anchorCtr="0" compatLnSpc="1">
            <a:prstTxWarp prst="textNoShape">
              <a:avLst/>
            </a:prstTxWarp>
            <a:normAutofit/>
          </a:bodyPr>
          <a:lstStyle/>
          <a:p>
            <a:pPr marL="0" indent="-180000">
              <a:lnSpc>
                <a:spcPct val="90000"/>
              </a:lnSpc>
              <a:spcBef>
                <a:spcPct val="20000"/>
              </a:spcBef>
              <a:buClr>
                <a:schemeClr val="bg2"/>
              </a:buClr>
              <a:buNone/>
            </a:pPr>
            <a:r>
              <a:rPr lang="en-GB" sz="1700">
                <a:solidFill>
                  <a:schemeClr val="bg1"/>
                </a:solidFill>
                <a:latin typeface="Arial" panose="020B0604020202020204" pitchFamily="34" charset="0"/>
                <a:cs typeface="Arial" panose="020B0604020202020204" pitchFamily="34" charset="0"/>
              </a:rPr>
              <a:t>The funding agency you apply to depends on which country you normally live in. You'll apply to a different organisation depending on where you live. Here’s the links for </a:t>
            </a:r>
            <a:r>
              <a:rPr lang="en-GB" sz="170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England</a:t>
            </a:r>
            <a:r>
              <a:rPr lang="en-GB" sz="1700">
                <a:solidFill>
                  <a:schemeClr val="bg1"/>
                </a:solidFill>
                <a:latin typeface="Arial" panose="020B0604020202020204" pitchFamily="34" charset="0"/>
                <a:cs typeface="Arial" panose="020B0604020202020204" pitchFamily="34" charset="0"/>
              </a:rPr>
              <a:t>, </a:t>
            </a:r>
            <a:r>
              <a:rPr lang="en-GB" sz="170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Wales</a:t>
            </a:r>
            <a:r>
              <a:rPr lang="en-GB" sz="1700">
                <a:solidFill>
                  <a:schemeClr val="bg1"/>
                </a:solidFill>
                <a:latin typeface="Arial" panose="020B0604020202020204" pitchFamily="34" charset="0"/>
                <a:cs typeface="Arial" panose="020B0604020202020204" pitchFamily="34" charset="0"/>
              </a:rPr>
              <a:t>, </a:t>
            </a:r>
            <a:r>
              <a:rPr lang="en-GB" sz="1700">
                <a:solidFill>
                  <a:schemeClr val="bg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Scotland</a:t>
            </a:r>
            <a:r>
              <a:rPr lang="en-GB" sz="1700">
                <a:solidFill>
                  <a:schemeClr val="bg1"/>
                </a:solidFill>
                <a:latin typeface="Arial" panose="020B0604020202020204" pitchFamily="34" charset="0"/>
                <a:cs typeface="Arial" panose="020B0604020202020204" pitchFamily="34" charset="0"/>
              </a:rPr>
              <a:t> or </a:t>
            </a:r>
            <a:r>
              <a:rPr lang="en-GB" sz="1700">
                <a:solidFill>
                  <a:schemeClr val="bg1"/>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Northern Ireland</a:t>
            </a:r>
            <a:r>
              <a:rPr lang="en-GB" sz="1700">
                <a:solidFill>
                  <a:schemeClr val="bg1"/>
                </a:solidFill>
                <a:latin typeface="Arial" panose="020B0604020202020204" pitchFamily="34" charset="0"/>
                <a:cs typeface="Arial" panose="020B0604020202020204" pitchFamily="34" charset="0"/>
              </a:rPr>
              <a:t>.</a:t>
            </a:r>
          </a:p>
          <a:p>
            <a:pPr marL="0" indent="-180000">
              <a:lnSpc>
                <a:spcPct val="90000"/>
              </a:lnSpc>
              <a:spcBef>
                <a:spcPct val="20000"/>
              </a:spcBef>
              <a:buClr>
                <a:schemeClr val="bg2"/>
              </a:buClr>
              <a:buNone/>
            </a:pPr>
            <a:endParaRPr lang="en-GB" sz="1700">
              <a:solidFill>
                <a:schemeClr val="bg1"/>
              </a:solidFill>
              <a:latin typeface="Arial" panose="020B0604020202020204" pitchFamily="34" charset="0"/>
              <a:cs typeface="Arial" panose="020B0604020202020204" pitchFamily="34" charset="0"/>
            </a:endParaRPr>
          </a:p>
          <a:p>
            <a:pPr marL="0" indent="-180000">
              <a:lnSpc>
                <a:spcPct val="90000"/>
              </a:lnSpc>
              <a:spcBef>
                <a:spcPct val="20000"/>
              </a:spcBef>
              <a:buClr>
                <a:schemeClr val="bg2"/>
              </a:buClr>
              <a:buNone/>
            </a:pPr>
            <a:r>
              <a:rPr lang="en-GB" sz="1700" b="1" u="sng">
                <a:solidFill>
                  <a:schemeClr val="bg1"/>
                </a:solidFill>
                <a:latin typeface="Arial" panose="020B0604020202020204" pitchFamily="34" charset="0"/>
                <a:cs typeface="Arial" panose="020B0604020202020204" pitchFamily="34" charset="0"/>
              </a:rPr>
              <a:t>Welsh Students:</a:t>
            </a:r>
          </a:p>
          <a:p>
            <a:pPr marL="0" indent="-180000">
              <a:lnSpc>
                <a:spcPct val="90000"/>
              </a:lnSpc>
              <a:spcBef>
                <a:spcPct val="20000"/>
              </a:spcBef>
              <a:buClr>
                <a:schemeClr val="bg2"/>
              </a:buClr>
              <a:buNone/>
            </a:pPr>
            <a:r>
              <a:rPr lang="en-GB" sz="1700">
                <a:solidFill>
                  <a:schemeClr val="bg1"/>
                </a:solidFill>
                <a:latin typeface="Arial" panose="020B0604020202020204" pitchFamily="34" charset="0"/>
                <a:cs typeface="Arial" panose="020B0604020202020204" pitchFamily="34" charset="0"/>
              </a:rPr>
              <a:t>The Welsh Government also have a pot of money for students wanting to study at university. This is called the Welsh Government Learning Grant. You are eligible for this if you live in Wales, and go to a university anywhere in the UK – it doesn’t have to be a university in Wales!</a:t>
            </a:r>
          </a:p>
        </p:txBody>
      </p:sp>
      <p:pic>
        <p:nvPicPr>
          <p:cNvPr id="8" name="Picture 2" descr="Image result for tuition fees">
            <a:extLst>
              <a:ext uri="{FF2B5EF4-FFF2-40B4-BE49-F238E27FC236}">
                <a16:creationId xmlns:a16="http://schemas.microsoft.com/office/drawing/2014/main" id="{CB5B84F1-A8D1-4706-BF7A-124D00ED429B}"/>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873" y="2409197"/>
            <a:ext cx="4457127" cy="304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402169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568952" cy="955498"/>
          </a:xfrm>
        </p:spPr>
        <p:txBody>
          <a:bodyPr wrap="square" anchor="b">
            <a:normAutofit/>
          </a:bodyPr>
          <a:lstStyle/>
          <a:p>
            <a:r>
              <a:rPr lang="en-GB" dirty="0"/>
              <a:t>Additional support at University of Reading</a:t>
            </a:r>
          </a:p>
        </p:txBody>
      </p:sp>
      <p:sp>
        <p:nvSpPr>
          <p:cNvPr id="4" name="Slide Number Placeholder 3" hidden="1"/>
          <p:cNvSpPr>
            <a:spLocks noGrp="1"/>
          </p:cNvSpPr>
          <p:nvPr>
            <p:ph type="sldNum" sz="quarter" idx="4294967295"/>
          </p:nvPr>
        </p:nvSpPr>
        <p:spPr>
          <a:xfrm>
            <a:off x="8467725" y="6345238"/>
            <a:ext cx="676275" cy="252412"/>
          </a:xfrm>
        </p:spPr>
        <p:txBody>
          <a:bodyPr/>
          <a:lstStyle/>
          <a:p>
            <a:pPr>
              <a:spcAft>
                <a:spcPts val="600"/>
              </a:spcAft>
            </a:pPr>
            <a:fld id="{DCF6A46F-80AB-49F3-8C7E-9717ED945456}" type="slidenum">
              <a:rPr lang="en-GB" altLang="en-US" smtClean="0"/>
              <a:pPr>
                <a:spcAft>
                  <a:spcPts val="600"/>
                </a:spcAft>
              </a:pPr>
              <a:t>15</a:t>
            </a:fld>
            <a:endParaRPr lang="en-GB" altLang="en-US"/>
          </a:p>
        </p:txBody>
      </p:sp>
      <p:graphicFrame>
        <p:nvGraphicFramePr>
          <p:cNvPr id="6" name="Content Placeholder 2">
            <a:extLst>
              <a:ext uri="{FF2B5EF4-FFF2-40B4-BE49-F238E27FC236}">
                <a16:creationId xmlns:a16="http://schemas.microsoft.com/office/drawing/2014/main" id="{FD93F601-8C52-AF13-A0B0-8037BA9158E5}"/>
              </a:ext>
            </a:extLst>
          </p:cNvPr>
          <p:cNvGraphicFramePr>
            <a:graphicFrameLocks noGrp="1"/>
          </p:cNvGraphicFramePr>
          <p:nvPr>
            <p:ph type="tbl" sz="quarter" idx="11"/>
            <p:extLst>
              <p:ext uri="{D42A27DB-BD31-4B8C-83A1-F6EECF244321}">
                <p14:modId xmlns:p14="http://schemas.microsoft.com/office/powerpoint/2010/main" val="1152483659"/>
              </p:ext>
            </p:extLst>
          </p:nvPr>
        </p:nvGraphicFramePr>
        <p:xfrm>
          <a:off x="251520" y="1484784"/>
          <a:ext cx="8568952" cy="51341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9811253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4" descr="A person using a computer sitting on top of a chair&#10;&#10;Description automatically generated">
            <a:extLst>
              <a:ext uri="{FF2B5EF4-FFF2-40B4-BE49-F238E27FC236}">
                <a16:creationId xmlns:a16="http://schemas.microsoft.com/office/drawing/2014/main" id="{565A1D50-766E-4C3F-A2CF-3B6A4D37F4CB}"/>
              </a:ext>
            </a:extLst>
          </p:cNvPr>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l="-394" t="18072" r="394" b="40580"/>
          <a:stretch/>
        </p:blipFill>
        <p:spPr>
          <a:xfrm>
            <a:off x="-65358" y="0"/>
            <a:ext cx="9202027" cy="5697818"/>
          </a:xfrm>
          <a:noFill/>
        </p:spPr>
      </p:pic>
      <p:sp>
        <p:nvSpPr>
          <p:cNvPr id="5" name="Title 4">
            <a:extLst>
              <a:ext uri="{FF2B5EF4-FFF2-40B4-BE49-F238E27FC236}">
                <a16:creationId xmlns:a16="http://schemas.microsoft.com/office/drawing/2014/main" id="{363EA7CD-F009-46AA-8F7A-319F0735E1E3}"/>
              </a:ext>
            </a:extLst>
          </p:cNvPr>
          <p:cNvSpPr>
            <a:spLocks noGrp="1"/>
          </p:cNvSpPr>
          <p:nvPr>
            <p:ph type="title"/>
          </p:nvPr>
        </p:nvSpPr>
        <p:spPr>
          <a:xfrm>
            <a:off x="251520" y="5805264"/>
            <a:ext cx="8568952" cy="936104"/>
          </a:xfrm>
        </p:spPr>
        <p:txBody>
          <a:bodyPr wrap="square" anchor="ctr">
            <a:normAutofit/>
          </a:bodyPr>
          <a:lstStyle/>
          <a:p>
            <a:r>
              <a:rPr lang="en-GB" dirty="0"/>
              <a:t>Useful links</a:t>
            </a:r>
          </a:p>
        </p:txBody>
      </p:sp>
      <p:sp>
        <p:nvSpPr>
          <p:cNvPr id="7" name="TextBox 6">
            <a:extLst>
              <a:ext uri="{FF2B5EF4-FFF2-40B4-BE49-F238E27FC236}">
                <a16:creationId xmlns:a16="http://schemas.microsoft.com/office/drawing/2014/main" id="{FCD65686-29CE-480E-A6C3-741F245F766A}"/>
              </a:ext>
            </a:extLst>
          </p:cNvPr>
          <p:cNvSpPr txBox="1"/>
          <p:nvPr/>
        </p:nvSpPr>
        <p:spPr>
          <a:xfrm>
            <a:off x="272643" y="332656"/>
            <a:ext cx="6134907" cy="2862322"/>
          </a:xfrm>
          <a:prstGeom prst="rect">
            <a:avLst/>
          </a:prstGeom>
          <a:noFill/>
        </p:spPr>
        <p:txBody>
          <a:bodyPr wrap="square">
            <a:spAutoFit/>
          </a:bodyPr>
          <a:lstStyle/>
          <a:p>
            <a:pPr marL="0" indent="0">
              <a:buFont typeface="Arial" charset="0"/>
              <a:buNone/>
            </a:pPr>
            <a:r>
              <a:rPr lang="en-GB" b="1" kern="0" dirty="0">
                <a:solidFill>
                  <a:schemeClr val="bg1"/>
                </a:solidFill>
                <a:hlinkClick r:id="rId4">
                  <a:extLst>
                    <a:ext uri="{A12FA001-AC4F-418D-AE19-62706E023703}">
                      <ahyp:hlinkClr xmlns:ahyp="http://schemas.microsoft.com/office/drawing/2018/hyperlinkcolor" val="tx"/>
                    </a:ext>
                  </a:extLst>
                </a:hlinkClick>
              </a:rPr>
              <a:t>Gov. Student Finance</a:t>
            </a:r>
            <a:endParaRPr lang="en-GB" b="1" u="sng" kern="0" dirty="0">
              <a:solidFill>
                <a:schemeClr val="bg1"/>
              </a:solidFill>
            </a:endParaRPr>
          </a:p>
          <a:p>
            <a:pPr marL="0" indent="0">
              <a:buFont typeface="Arial" charset="0"/>
              <a:buNone/>
            </a:pPr>
            <a:r>
              <a:rPr lang="en-GB" b="1" kern="0" dirty="0">
                <a:solidFill>
                  <a:schemeClr val="bg1"/>
                </a:solidFill>
                <a:hlinkClick r:id="rId5">
                  <a:extLst>
                    <a:ext uri="{A12FA001-AC4F-418D-AE19-62706E023703}">
                      <ahyp:hlinkClr xmlns:ahyp="http://schemas.microsoft.com/office/drawing/2018/hyperlinkcolor" val="tx"/>
                    </a:ext>
                  </a:extLst>
                </a:hlinkClick>
              </a:rPr>
              <a:t>The Student Room</a:t>
            </a:r>
            <a:endParaRPr lang="en-GB" b="1" u="sng" kern="0" dirty="0">
              <a:solidFill>
                <a:schemeClr val="bg1"/>
              </a:solidFill>
            </a:endParaRPr>
          </a:p>
          <a:p>
            <a:pPr marL="0" indent="0">
              <a:spcBef>
                <a:spcPts val="0"/>
              </a:spcBef>
              <a:buFont typeface="Arial" charset="0"/>
              <a:buNone/>
            </a:pPr>
            <a:r>
              <a:rPr lang="en-GB" b="1" kern="0" dirty="0">
                <a:solidFill>
                  <a:schemeClr val="bg1"/>
                </a:solidFill>
                <a:hlinkClick r:id="rId6">
                  <a:extLst>
                    <a:ext uri="{A12FA001-AC4F-418D-AE19-62706E023703}">
                      <ahyp:hlinkClr xmlns:ahyp="http://schemas.microsoft.com/office/drawing/2018/hyperlinkcolor" val="tx"/>
                    </a:ext>
                  </a:extLst>
                </a:hlinkClick>
              </a:rPr>
              <a:t>UCAS </a:t>
            </a:r>
            <a:endParaRPr lang="en-GB" kern="0" dirty="0">
              <a:solidFill>
                <a:schemeClr val="bg1"/>
              </a:solidFill>
            </a:endParaRPr>
          </a:p>
          <a:p>
            <a:pPr marL="0" indent="0">
              <a:spcBef>
                <a:spcPts val="0"/>
              </a:spcBef>
              <a:buFont typeface="Arial" charset="0"/>
              <a:buNone/>
            </a:pPr>
            <a:r>
              <a:rPr lang="en-GB" kern="0" dirty="0">
                <a:solidFill>
                  <a:schemeClr val="bg1"/>
                </a:solidFill>
                <a:hlinkClick r:id="rId7">
                  <a:extLst>
                    <a:ext uri="{A12FA001-AC4F-418D-AE19-62706E023703}">
                      <ahyp:hlinkClr xmlns:ahyp="http://schemas.microsoft.com/office/drawing/2018/hyperlinkcolor" val="tx"/>
                    </a:ext>
                  </a:extLst>
                </a:hlinkClick>
              </a:rPr>
              <a:t>Money Ready</a:t>
            </a:r>
            <a:endParaRPr lang="en-GB" kern="0" dirty="0">
              <a:solidFill>
                <a:schemeClr val="bg1"/>
              </a:solidFill>
            </a:endParaRPr>
          </a:p>
          <a:p>
            <a:pPr marL="0" indent="0">
              <a:spcBef>
                <a:spcPts val="0"/>
              </a:spcBef>
              <a:buFont typeface="Arial" charset="0"/>
              <a:buNone/>
            </a:pPr>
            <a:r>
              <a:rPr lang="en-GB" kern="0" dirty="0">
                <a:solidFill>
                  <a:schemeClr val="bg1"/>
                </a:solidFill>
                <a:hlinkClick r:id="rId8">
                  <a:extLst>
                    <a:ext uri="{A12FA001-AC4F-418D-AE19-62706E023703}">
                      <ahyp:hlinkClr xmlns:ahyp="http://schemas.microsoft.com/office/drawing/2018/hyperlinkcolor" val="tx"/>
                    </a:ext>
                  </a:extLst>
                </a:hlinkClick>
              </a:rPr>
              <a:t>Uni Reading Money Matters</a:t>
            </a:r>
            <a:endParaRPr lang="en-GB" kern="0" dirty="0">
              <a:solidFill>
                <a:schemeClr val="bg1"/>
              </a:solidFill>
            </a:endParaRPr>
          </a:p>
          <a:p>
            <a:pPr marL="0" indent="0">
              <a:spcBef>
                <a:spcPts val="0"/>
              </a:spcBef>
              <a:buFont typeface="Arial" charset="0"/>
              <a:buNone/>
            </a:pPr>
            <a:endParaRPr lang="en-GB" kern="0" dirty="0">
              <a:solidFill>
                <a:schemeClr val="bg1"/>
              </a:solidFill>
            </a:endParaRPr>
          </a:p>
          <a:p>
            <a:pPr>
              <a:spcBef>
                <a:spcPts val="0"/>
              </a:spcBef>
            </a:pPr>
            <a:r>
              <a:rPr lang="en-GB" b="1" kern="0" dirty="0">
                <a:solidFill>
                  <a:schemeClr val="bg1"/>
                </a:solidFill>
              </a:rPr>
              <a:t>You can email us at:</a:t>
            </a:r>
          </a:p>
          <a:p>
            <a:pPr>
              <a:spcBef>
                <a:spcPts val="0"/>
              </a:spcBef>
            </a:pPr>
            <a:r>
              <a:rPr lang="en-GB" kern="0" dirty="0">
                <a:solidFill>
                  <a:schemeClr val="bg1"/>
                </a:solidFill>
                <a:hlinkClick r:id="rId9">
                  <a:extLst>
                    <a:ext uri="{A12FA001-AC4F-418D-AE19-62706E023703}">
                      <ahyp:hlinkClr xmlns:ahyp="http://schemas.microsoft.com/office/drawing/2018/hyperlinkcolor" val="tx"/>
                    </a:ext>
                  </a:extLst>
                </a:hlinkClick>
              </a:rPr>
              <a:t>outreach@reading.ac.uk</a:t>
            </a:r>
            <a:endParaRPr lang="en-GB" kern="0" dirty="0">
              <a:solidFill>
                <a:schemeClr val="bg1"/>
              </a:solidFill>
            </a:endParaRPr>
          </a:p>
          <a:p>
            <a:pPr marL="0" indent="0">
              <a:spcBef>
                <a:spcPts val="0"/>
              </a:spcBef>
              <a:buFont typeface="Arial" charset="0"/>
              <a:buNone/>
            </a:pPr>
            <a:endParaRPr lang="en-GB" kern="0" dirty="0">
              <a:solidFill>
                <a:schemeClr val="bg1"/>
              </a:solidFill>
            </a:endParaRPr>
          </a:p>
        </p:txBody>
      </p:sp>
    </p:spTree>
    <p:extLst>
      <p:ext uri="{BB962C8B-B14F-4D97-AF65-F5344CB8AC3E}">
        <p14:creationId xmlns:p14="http://schemas.microsoft.com/office/powerpoint/2010/main" val="280457137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6CA57D-DC5C-4312-86AC-EFC259E6ADF6}"/>
              </a:ext>
            </a:extLst>
          </p:cNvPr>
          <p:cNvSpPr>
            <a:spLocks noGrp="1"/>
          </p:cNvSpPr>
          <p:nvPr>
            <p:ph type="ctrTitle"/>
          </p:nvPr>
        </p:nvSpPr>
        <p:spPr>
          <a:xfrm>
            <a:off x="424800" y="1124744"/>
            <a:ext cx="8280000" cy="1728192"/>
          </a:xfrm>
        </p:spPr>
        <p:txBody>
          <a:bodyPr wrap="square" anchor="b">
            <a:normAutofit/>
          </a:bodyPr>
          <a:lstStyle/>
          <a:p>
            <a:r>
              <a:rPr lang="en-GB" u="sng" dirty="0"/>
              <a:t>Good Luck!</a:t>
            </a:r>
          </a:p>
        </p:txBody>
      </p:sp>
      <p:sp>
        <p:nvSpPr>
          <p:cNvPr id="8" name="Subtitle 2">
            <a:extLst>
              <a:ext uri="{FF2B5EF4-FFF2-40B4-BE49-F238E27FC236}">
                <a16:creationId xmlns:a16="http://schemas.microsoft.com/office/drawing/2014/main" id="{2B9266CF-744E-4F71-863A-E33B5E9A1421}"/>
              </a:ext>
            </a:extLst>
          </p:cNvPr>
          <p:cNvSpPr>
            <a:spLocks noGrp="1"/>
          </p:cNvSpPr>
          <p:nvPr>
            <p:ph type="subTitle" idx="1"/>
          </p:nvPr>
        </p:nvSpPr>
        <p:spPr>
          <a:xfrm>
            <a:off x="424800" y="3068960"/>
            <a:ext cx="8280000" cy="3384376"/>
          </a:xfrm>
        </p:spPr>
        <p:txBody>
          <a:bodyPr/>
          <a:lstStyle/>
          <a:p>
            <a:r>
              <a:rPr lang="en-US" dirty="0"/>
              <a:t>We have lots of online content for students and teachers to help with the decision of going to university.</a:t>
            </a:r>
          </a:p>
          <a:p>
            <a:endParaRPr lang="en-US" dirty="0"/>
          </a:p>
          <a:p>
            <a:r>
              <a:rPr lang="en-US" dirty="0"/>
              <a:t>Check out our webpages for live online events, visits to the university and recordings to help you stay informed about your choices.</a:t>
            </a:r>
          </a:p>
          <a:p>
            <a:endParaRPr lang="en-US" dirty="0"/>
          </a:p>
          <a:p>
            <a:r>
              <a:rPr lang="en-US" dirty="0"/>
              <a:t>www.reading.ac.uk/outreach</a:t>
            </a:r>
          </a:p>
        </p:txBody>
      </p:sp>
    </p:spTree>
    <p:extLst>
      <p:ext uri="{BB962C8B-B14F-4D97-AF65-F5344CB8AC3E}">
        <p14:creationId xmlns:p14="http://schemas.microsoft.com/office/powerpoint/2010/main" val="1651597549"/>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EB209A1-279C-4D77-8E5E-484CCFF5E315}"/>
              </a:ext>
            </a:extLst>
          </p:cNvPr>
          <p:cNvPicPr>
            <a:picLocks noChangeAspect="1"/>
          </p:cNvPicPr>
          <p:nvPr/>
        </p:nvPicPr>
        <p:blipFill rotWithShape="1">
          <a:blip r:embed="rId3">
            <a:extLst>
              <a:ext uri="{28A0092B-C50C-407E-A947-70E740481C1C}">
                <a14:useLocalDpi xmlns:a14="http://schemas.microsoft.com/office/drawing/2010/main" val="0"/>
              </a:ext>
            </a:extLst>
          </a:blip>
          <a:srcRect l="2197" r="30553"/>
          <a:stretch/>
        </p:blipFill>
        <p:spPr>
          <a:xfrm>
            <a:off x="22045" y="0"/>
            <a:ext cx="6095749" cy="6877394"/>
          </a:xfrm>
          <a:prstGeom prst="rect">
            <a:avLst/>
          </a:prstGeom>
          <a:noFill/>
          <a:ln>
            <a:noFill/>
          </a:ln>
        </p:spPr>
      </p:pic>
      <p:sp>
        <p:nvSpPr>
          <p:cNvPr id="5" name="Title 4">
            <a:extLst>
              <a:ext uri="{FF2B5EF4-FFF2-40B4-BE49-F238E27FC236}">
                <a16:creationId xmlns:a16="http://schemas.microsoft.com/office/drawing/2014/main" id="{CF91E281-BD64-4AA0-84E3-9AED574D8069}"/>
              </a:ext>
            </a:extLst>
          </p:cNvPr>
          <p:cNvSpPr>
            <a:spLocks noGrp="1"/>
          </p:cNvSpPr>
          <p:nvPr>
            <p:ph type="title"/>
          </p:nvPr>
        </p:nvSpPr>
        <p:spPr/>
        <p:txBody>
          <a:bodyPr wrap="square" anchor="b">
            <a:normAutofit/>
          </a:bodyPr>
          <a:lstStyle/>
          <a:p>
            <a:r>
              <a:rPr lang="en-GB" dirty="0"/>
              <a:t>WHAT WE WILL COVER </a:t>
            </a:r>
          </a:p>
        </p:txBody>
      </p:sp>
      <p:sp>
        <p:nvSpPr>
          <p:cNvPr id="6" name="Content Placeholder 5">
            <a:extLst>
              <a:ext uri="{FF2B5EF4-FFF2-40B4-BE49-F238E27FC236}">
                <a16:creationId xmlns:a16="http://schemas.microsoft.com/office/drawing/2014/main" id="{4C0AF9AB-79CF-433F-9B1D-FB635F6ABD3E}"/>
              </a:ext>
            </a:extLst>
          </p:cNvPr>
          <p:cNvSpPr>
            <a:spLocks noGrp="1"/>
          </p:cNvSpPr>
          <p:nvPr>
            <p:ph idx="1"/>
          </p:nvPr>
        </p:nvSpPr>
        <p:spPr/>
        <p:txBody>
          <a:bodyPr wrap="square" anchor="t">
            <a:normAutofit/>
          </a:bodyPr>
          <a:lstStyle/>
          <a:p>
            <a:pPr marL="457200" indent="-457200">
              <a:buFont typeface="+mj-lt"/>
              <a:buAutoNum type="arabicPeriod"/>
            </a:pPr>
            <a:endParaRPr lang="en-GB" dirty="0"/>
          </a:p>
          <a:p>
            <a:pPr marL="457200" indent="-457200">
              <a:buFont typeface="+mj-lt"/>
              <a:buAutoNum type="arabicPeriod"/>
            </a:pPr>
            <a:r>
              <a:rPr lang="en-GB" dirty="0"/>
              <a:t>How do students afford to go to university?</a:t>
            </a:r>
          </a:p>
          <a:p>
            <a:pPr marL="457200" indent="-457200">
              <a:buFont typeface="+mj-lt"/>
              <a:buAutoNum type="arabicPeriod"/>
            </a:pPr>
            <a:endParaRPr lang="en-GB" dirty="0"/>
          </a:p>
          <a:p>
            <a:pPr marL="457200" indent="-457200">
              <a:buFont typeface="+mj-lt"/>
              <a:buAutoNum type="arabicPeriod"/>
            </a:pPr>
            <a:r>
              <a:rPr lang="en-GB" dirty="0"/>
              <a:t>How does Student Finance work?</a:t>
            </a:r>
          </a:p>
          <a:p>
            <a:pPr marL="0" indent="0">
              <a:buNone/>
            </a:pPr>
            <a:endParaRPr lang="en-GB" dirty="0"/>
          </a:p>
        </p:txBody>
      </p:sp>
    </p:spTree>
    <p:extLst>
      <p:ext uri="{BB962C8B-B14F-4D97-AF65-F5344CB8AC3E}">
        <p14:creationId xmlns:p14="http://schemas.microsoft.com/office/powerpoint/2010/main" val="188564518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7E731-E1E9-45F6-BA63-0E9F21AB695A}"/>
              </a:ext>
            </a:extLst>
          </p:cNvPr>
          <p:cNvSpPr>
            <a:spLocks noGrp="1"/>
          </p:cNvSpPr>
          <p:nvPr>
            <p:ph type="title"/>
          </p:nvPr>
        </p:nvSpPr>
        <p:spPr>
          <a:xfrm>
            <a:off x="287524" y="411577"/>
            <a:ext cx="8568952" cy="955498"/>
          </a:xfrm>
        </p:spPr>
        <p:txBody>
          <a:bodyPr/>
          <a:lstStyle/>
          <a:p>
            <a:r>
              <a:rPr lang="en-GB" dirty="0"/>
              <a:t>True or false?</a:t>
            </a:r>
          </a:p>
        </p:txBody>
      </p:sp>
      <p:pic>
        <p:nvPicPr>
          <p:cNvPr id="9" name="Picture 2" descr="Image result for tuition fees">
            <a:extLst>
              <a:ext uri="{FF2B5EF4-FFF2-40B4-BE49-F238E27FC236}">
                <a16:creationId xmlns:a16="http://schemas.microsoft.com/office/drawing/2014/main" id="{DF418E78-BCD0-43F1-ADE1-176817C748FB}"/>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01567" y="3284984"/>
            <a:ext cx="4740866" cy="324036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CCC3266-FF47-45AE-9DA9-D14507885905}"/>
              </a:ext>
            </a:extLst>
          </p:cNvPr>
          <p:cNvSpPr txBox="1"/>
          <p:nvPr/>
        </p:nvSpPr>
        <p:spPr>
          <a:xfrm>
            <a:off x="281697" y="1906215"/>
            <a:ext cx="8316924" cy="523220"/>
          </a:xfrm>
          <a:prstGeom prst="rect">
            <a:avLst/>
          </a:prstGeom>
          <a:noFill/>
        </p:spPr>
        <p:txBody>
          <a:bodyPr wrap="square" rtlCol="0">
            <a:spAutoFit/>
          </a:bodyPr>
          <a:lstStyle/>
          <a:p>
            <a:r>
              <a:rPr lang="en-GB" sz="2800" b="1" dirty="0">
                <a:solidFill>
                  <a:schemeClr val="tx2"/>
                </a:solidFill>
                <a:latin typeface="+mn-lt"/>
              </a:rPr>
              <a:t>“Everyone  can afford to go to university”</a:t>
            </a:r>
          </a:p>
        </p:txBody>
      </p:sp>
    </p:spTree>
    <p:extLst>
      <p:ext uri="{BB962C8B-B14F-4D97-AF65-F5344CB8AC3E}">
        <p14:creationId xmlns:p14="http://schemas.microsoft.com/office/powerpoint/2010/main" val="105891559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7E731-E1E9-45F6-BA63-0E9F21AB695A}"/>
              </a:ext>
            </a:extLst>
          </p:cNvPr>
          <p:cNvSpPr>
            <a:spLocks noGrp="1"/>
          </p:cNvSpPr>
          <p:nvPr>
            <p:ph type="title"/>
          </p:nvPr>
        </p:nvSpPr>
        <p:spPr>
          <a:xfrm>
            <a:off x="287524" y="411577"/>
            <a:ext cx="8568952" cy="955498"/>
          </a:xfrm>
        </p:spPr>
        <p:txBody>
          <a:bodyPr/>
          <a:lstStyle/>
          <a:p>
            <a:r>
              <a:rPr lang="en-GB" dirty="0"/>
              <a:t>True</a:t>
            </a:r>
          </a:p>
        </p:txBody>
      </p:sp>
      <p:sp>
        <p:nvSpPr>
          <p:cNvPr id="3" name="TextBox 2">
            <a:extLst>
              <a:ext uri="{FF2B5EF4-FFF2-40B4-BE49-F238E27FC236}">
                <a16:creationId xmlns:a16="http://schemas.microsoft.com/office/drawing/2014/main" id="{4CCC3266-FF47-45AE-9DA9-D14507885905}"/>
              </a:ext>
            </a:extLst>
          </p:cNvPr>
          <p:cNvSpPr txBox="1"/>
          <p:nvPr/>
        </p:nvSpPr>
        <p:spPr>
          <a:xfrm>
            <a:off x="281697" y="1906215"/>
            <a:ext cx="8316924" cy="3108543"/>
          </a:xfrm>
          <a:prstGeom prst="rect">
            <a:avLst/>
          </a:prstGeom>
          <a:noFill/>
        </p:spPr>
        <p:txBody>
          <a:bodyPr wrap="square" rtlCol="0">
            <a:spAutoFit/>
          </a:bodyPr>
          <a:lstStyle/>
          <a:p>
            <a:r>
              <a:rPr lang="en-GB" sz="2800" b="1" dirty="0">
                <a:solidFill>
                  <a:schemeClr val="tx2"/>
                </a:solidFill>
                <a:latin typeface="+mn-lt"/>
              </a:rPr>
              <a:t>The government have money available for students living in the UK who want to go to university.</a:t>
            </a:r>
          </a:p>
          <a:p>
            <a:endParaRPr lang="en-GB" sz="2800" b="1" dirty="0">
              <a:solidFill>
                <a:schemeClr val="tx2"/>
              </a:solidFill>
              <a:latin typeface="+mn-lt"/>
            </a:endParaRPr>
          </a:p>
          <a:p>
            <a:r>
              <a:rPr lang="en-GB" sz="2800" dirty="0"/>
              <a:t>Grants and loans make sure that </a:t>
            </a:r>
            <a:r>
              <a:rPr lang="en-GB" sz="2800" b="1" dirty="0"/>
              <a:t>no student </a:t>
            </a:r>
            <a:r>
              <a:rPr lang="en-GB" sz="2800" dirty="0"/>
              <a:t>is unable to go to university because of financial reasons.</a:t>
            </a:r>
          </a:p>
          <a:p>
            <a:endParaRPr lang="en-GB" sz="2800" b="1" dirty="0">
              <a:solidFill>
                <a:schemeClr val="tx2"/>
              </a:solidFill>
              <a:latin typeface="+mn-lt"/>
            </a:endParaRPr>
          </a:p>
        </p:txBody>
      </p:sp>
    </p:spTree>
    <p:extLst>
      <p:ext uri="{BB962C8B-B14F-4D97-AF65-F5344CB8AC3E}">
        <p14:creationId xmlns:p14="http://schemas.microsoft.com/office/powerpoint/2010/main" val="288787065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20688"/>
            <a:ext cx="8280000" cy="1114697"/>
          </a:xfrm>
        </p:spPr>
        <p:txBody>
          <a:bodyPr/>
          <a:lstStyle/>
          <a:p>
            <a:r>
              <a:rPr lang="en-GB" sz="3200" dirty="0"/>
              <a:t>What is the maximum amount that</a:t>
            </a:r>
            <a:br>
              <a:rPr lang="en-GB" sz="3200" dirty="0"/>
            </a:br>
            <a:r>
              <a:rPr lang="en-GB" sz="3200" dirty="0"/>
              <a:t>universities can charge for tuition in the UK? </a:t>
            </a:r>
          </a:p>
        </p:txBody>
      </p:sp>
      <p:sp>
        <p:nvSpPr>
          <p:cNvPr id="5" name="Rounded Rectangle 4"/>
          <p:cNvSpPr/>
          <p:nvPr/>
        </p:nvSpPr>
        <p:spPr bwMode="auto">
          <a:xfrm>
            <a:off x="827585" y="2034444"/>
            <a:ext cx="7489371" cy="1114697"/>
          </a:xfrm>
          <a:prstGeom prst="roundRect">
            <a:avLst/>
          </a:prstGeom>
          <a:solidFill>
            <a:schemeClr val="tx1"/>
          </a:solidFill>
          <a:ln w="38100">
            <a:solidFill>
              <a:schemeClr val="accent1"/>
            </a:solid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dirty="0">
                <a:ln>
                  <a:noFill/>
                </a:ln>
                <a:solidFill>
                  <a:schemeClr val="bg1"/>
                </a:solidFill>
                <a:effectLst/>
              </a:rPr>
              <a:t>£9,535</a:t>
            </a:r>
          </a:p>
        </p:txBody>
      </p:sp>
      <p:sp>
        <p:nvSpPr>
          <p:cNvPr id="6" name="Rounded Rectangle 5"/>
          <p:cNvSpPr/>
          <p:nvPr/>
        </p:nvSpPr>
        <p:spPr bwMode="auto">
          <a:xfrm>
            <a:off x="827584" y="3362505"/>
            <a:ext cx="7489371" cy="1114697"/>
          </a:xfrm>
          <a:prstGeom prst="roundRect">
            <a:avLst/>
          </a:prstGeom>
          <a:solidFill>
            <a:schemeClr val="tx1"/>
          </a:solidFill>
          <a:ln w="38100">
            <a:solidFill>
              <a:schemeClr val="accent1"/>
            </a:solid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dirty="0">
                <a:ln>
                  <a:noFill/>
                </a:ln>
                <a:solidFill>
                  <a:schemeClr val="bg1"/>
                </a:solidFill>
                <a:effectLst/>
              </a:rPr>
              <a:t>£9,000</a:t>
            </a:r>
          </a:p>
        </p:txBody>
      </p:sp>
      <p:sp>
        <p:nvSpPr>
          <p:cNvPr id="7" name="Rounded Rectangle 6"/>
          <p:cNvSpPr/>
          <p:nvPr/>
        </p:nvSpPr>
        <p:spPr bwMode="auto">
          <a:xfrm>
            <a:off x="827584" y="4690567"/>
            <a:ext cx="7489371" cy="1114697"/>
          </a:xfrm>
          <a:prstGeom prst="roundRect">
            <a:avLst/>
          </a:prstGeom>
          <a:solidFill>
            <a:schemeClr val="tx1"/>
          </a:solidFill>
          <a:ln w="38100">
            <a:solidFill>
              <a:schemeClr val="accent1"/>
            </a:solid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dirty="0">
                <a:ln>
                  <a:noFill/>
                </a:ln>
                <a:solidFill>
                  <a:schemeClr val="bg1"/>
                </a:solidFill>
                <a:effectLst/>
              </a:rPr>
              <a:t>£7,000</a:t>
            </a:r>
          </a:p>
        </p:txBody>
      </p:sp>
    </p:spTree>
    <p:extLst>
      <p:ext uri="{BB962C8B-B14F-4D97-AF65-F5344CB8AC3E}">
        <p14:creationId xmlns:p14="http://schemas.microsoft.com/office/powerpoint/2010/main" val="18865789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5"/>
                                        </p:tgtEl>
                                        <p:attrNameLst>
                                          <p:attrName>fillcolor</p:attrName>
                                        </p:attrNameLst>
                                      </p:cBhvr>
                                      <p:to>
                                        <a:srgbClr val="D2002E"/>
                                      </p:to>
                                    </p:animClr>
                                    <p:set>
                                      <p:cBhvr>
                                        <p:cTn id="28" dur="2000" fill="hold"/>
                                        <p:tgtEl>
                                          <p:spTgt spid="5"/>
                                        </p:tgtEl>
                                        <p:attrNameLst>
                                          <p:attrName>fill.type</p:attrName>
                                        </p:attrNameLst>
                                      </p:cBhvr>
                                      <p:to>
                                        <p:strVal val="solid"/>
                                      </p:to>
                                    </p:set>
                                    <p:set>
                                      <p:cBhvr>
                                        <p:cTn id="29" dur="2000"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20688"/>
            <a:ext cx="8280000" cy="1114697"/>
          </a:xfrm>
        </p:spPr>
        <p:txBody>
          <a:bodyPr/>
          <a:lstStyle/>
          <a:p>
            <a:r>
              <a:rPr lang="en-GB" sz="3200" dirty="0"/>
              <a:t>What is the maximum amount that</a:t>
            </a:r>
            <a:br>
              <a:rPr lang="en-GB" sz="3200" dirty="0"/>
            </a:br>
            <a:r>
              <a:rPr lang="en-GB" sz="3200" dirty="0"/>
              <a:t>universities can charge for tuition in the UK? </a:t>
            </a:r>
          </a:p>
        </p:txBody>
      </p:sp>
      <p:sp>
        <p:nvSpPr>
          <p:cNvPr id="5" name="Rounded Rectangle 4"/>
          <p:cNvSpPr/>
          <p:nvPr/>
        </p:nvSpPr>
        <p:spPr bwMode="auto">
          <a:xfrm>
            <a:off x="827585" y="2034444"/>
            <a:ext cx="7489371" cy="1114697"/>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dirty="0">
                <a:ln>
                  <a:noFill/>
                </a:ln>
                <a:solidFill>
                  <a:schemeClr val="bg1"/>
                </a:solidFill>
                <a:effectLst/>
              </a:rPr>
              <a:t>£9,535</a:t>
            </a:r>
          </a:p>
        </p:txBody>
      </p:sp>
      <p:pic>
        <p:nvPicPr>
          <p:cNvPr id="8" name="Graphic 7" descr="Thought">
            <a:extLst>
              <a:ext uri="{FF2B5EF4-FFF2-40B4-BE49-F238E27FC236}">
                <a16:creationId xmlns:a16="http://schemas.microsoft.com/office/drawing/2014/main" id="{BF3ADE5C-8FEE-49EC-9FBB-3C4A893C5F1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03648" y="3573016"/>
            <a:ext cx="2664296" cy="2664296"/>
          </a:xfrm>
          <a:prstGeom prst="rect">
            <a:avLst/>
          </a:prstGeom>
        </p:spPr>
      </p:pic>
      <p:sp>
        <p:nvSpPr>
          <p:cNvPr id="9" name="TextBox 8">
            <a:extLst>
              <a:ext uri="{FF2B5EF4-FFF2-40B4-BE49-F238E27FC236}">
                <a16:creationId xmlns:a16="http://schemas.microsoft.com/office/drawing/2014/main" id="{36A8DBBE-038F-4AC4-9566-D78AD2B9CD88}"/>
              </a:ext>
            </a:extLst>
          </p:cNvPr>
          <p:cNvSpPr txBox="1"/>
          <p:nvPr/>
        </p:nvSpPr>
        <p:spPr>
          <a:xfrm>
            <a:off x="4788024" y="4149080"/>
            <a:ext cx="3456924" cy="1077218"/>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3200" dirty="0"/>
              <a:t>“How can I afford that?!”</a:t>
            </a:r>
            <a:endParaRPr lang="en-GB" sz="3200" dirty="0">
              <a:solidFill>
                <a:schemeClr val="tx2"/>
              </a:solidFill>
              <a:latin typeface="+mn-lt"/>
            </a:endParaRPr>
          </a:p>
        </p:txBody>
      </p:sp>
    </p:spTree>
    <p:extLst>
      <p:ext uri="{BB962C8B-B14F-4D97-AF65-F5344CB8AC3E}">
        <p14:creationId xmlns:p14="http://schemas.microsoft.com/office/powerpoint/2010/main" val="16777865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65E89836-4E86-4202-ABD8-D94ED9D89080}"/>
              </a:ext>
            </a:extLst>
          </p:cNvPr>
          <p:cNvGraphicFramePr/>
          <p:nvPr>
            <p:extLst>
              <p:ext uri="{D42A27DB-BD31-4B8C-83A1-F6EECF244321}">
                <p14:modId xmlns:p14="http://schemas.microsoft.com/office/powerpoint/2010/main" val="2611914571"/>
              </p:ext>
            </p:extLst>
          </p:nvPr>
        </p:nvGraphicFramePr>
        <p:xfrm>
          <a:off x="323528" y="620688"/>
          <a:ext cx="8640960"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6949341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3E674F05-793C-4B6D-A3A2-13648868391D}"/>
              </a:ext>
            </a:extLst>
          </p:cNvPr>
          <p:cNvSpPr>
            <a:spLocks noGrp="1"/>
          </p:cNvSpPr>
          <p:nvPr>
            <p:ph type="pic" sz="quarter" idx="11"/>
          </p:nvPr>
        </p:nvSpPr>
        <p:spPr/>
        <p:txBody>
          <a:bodyPr/>
          <a:lstStyle/>
          <a:p>
            <a:endParaRPr lang="en-GB"/>
          </a:p>
        </p:txBody>
      </p:sp>
      <p:sp>
        <p:nvSpPr>
          <p:cNvPr id="3" name="Title 2">
            <a:extLst>
              <a:ext uri="{FF2B5EF4-FFF2-40B4-BE49-F238E27FC236}">
                <a16:creationId xmlns:a16="http://schemas.microsoft.com/office/drawing/2014/main" id="{96EFDE69-EEB4-4686-8319-5D2EB02CE36C}"/>
              </a:ext>
            </a:extLst>
          </p:cNvPr>
          <p:cNvSpPr>
            <a:spLocks noGrp="1"/>
          </p:cNvSpPr>
          <p:nvPr>
            <p:ph type="title"/>
          </p:nvPr>
        </p:nvSpPr>
        <p:spPr/>
        <p:txBody>
          <a:bodyPr/>
          <a:lstStyle/>
          <a:p>
            <a:r>
              <a:rPr lang="en-GB" dirty="0"/>
              <a:t>Student Finance - Loans</a:t>
            </a:r>
          </a:p>
        </p:txBody>
      </p:sp>
      <p:graphicFrame>
        <p:nvGraphicFramePr>
          <p:cNvPr id="4" name="Diagram 3">
            <a:extLst>
              <a:ext uri="{FF2B5EF4-FFF2-40B4-BE49-F238E27FC236}">
                <a16:creationId xmlns:a16="http://schemas.microsoft.com/office/drawing/2014/main" id="{40590F3F-7882-4034-90FF-E5DBE296B033}"/>
              </a:ext>
            </a:extLst>
          </p:cNvPr>
          <p:cNvGraphicFramePr/>
          <p:nvPr>
            <p:extLst>
              <p:ext uri="{D42A27DB-BD31-4B8C-83A1-F6EECF244321}">
                <p14:modId xmlns:p14="http://schemas.microsoft.com/office/powerpoint/2010/main" val="3968395514"/>
              </p:ext>
            </p:extLst>
          </p:nvPr>
        </p:nvGraphicFramePr>
        <p:xfrm>
          <a:off x="179512" y="188640"/>
          <a:ext cx="8784976"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51318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5BF16-CEB6-41F0-AC74-38563763D1BF}"/>
              </a:ext>
            </a:extLst>
          </p:cNvPr>
          <p:cNvSpPr>
            <a:spLocks noGrp="1"/>
          </p:cNvSpPr>
          <p:nvPr>
            <p:ph type="title"/>
          </p:nvPr>
        </p:nvSpPr>
        <p:spPr/>
        <p:txBody>
          <a:bodyPr/>
          <a:lstStyle/>
          <a:p>
            <a:r>
              <a:rPr lang="en-GB" dirty="0"/>
              <a:t>A Closer Look:</a:t>
            </a:r>
          </a:p>
        </p:txBody>
      </p:sp>
      <p:graphicFrame>
        <p:nvGraphicFramePr>
          <p:cNvPr id="7" name="Diagram 6">
            <a:extLst>
              <a:ext uri="{FF2B5EF4-FFF2-40B4-BE49-F238E27FC236}">
                <a16:creationId xmlns:a16="http://schemas.microsoft.com/office/drawing/2014/main" id="{42C9BB60-0FD7-4660-8825-A9B8723C28D2}"/>
              </a:ext>
            </a:extLst>
          </p:cNvPr>
          <p:cNvGraphicFramePr/>
          <p:nvPr>
            <p:extLst>
              <p:ext uri="{D42A27DB-BD31-4B8C-83A1-F6EECF244321}">
                <p14:modId xmlns:p14="http://schemas.microsoft.com/office/powerpoint/2010/main" val="1448803183"/>
              </p:ext>
            </p:extLst>
          </p:nvPr>
        </p:nvGraphicFramePr>
        <p:xfrm>
          <a:off x="251520" y="1397000"/>
          <a:ext cx="8568952" cy="5272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2636820"/>
      </p:ext>
    </p:extLst>
  </p:cSld>
  <p:clrMapOvr>
    <a:masterClrMapping/>
  </p:clrMapOvr>
  <p:transition>
    <p:fade/>
  </p:transition>
</p:sld>
</file>

<file path=ppt/theme/theme1.xml><?xml version="1.0" encoding="utf-8"?>
<a:theme xmlns:a="http://schemas.openxmlformats.org/drawingml/2006/main" name="UoR Theme">
  <a:themeElements>
    <a:clrScheme name="2020">
      <a:dk1>
        <a:sysClr val="windowText" lastClr="000000"/>
      </a:dk1>
      <a:lt1>
        <a:sysClr val="window" lastClr="FFFFFF"/>
      </a:lt1>
      <a:dk2>
        <a:srgbClr val="44546A"/>
      </a:dk2>
      <a:lt2>
        <a:srgbClr val="E7E6E6"/>
      </a:lt2>
      <a:accent1>
        <a:srgbClr val="D2515E"/>
      </a:accent1>
      <a:accent2>
        <a:srgbClr val="E56849"/>
      </a:accent2>
      <a:accent3>
        <a:srgbClr val="FDCF41"/>
      </a:accent3>
      <a:accent4>
        <a:srgbClr val="97A926"/>
      </a:accent4>
      <a:accent5>
        <a:srgbClr val="5EA59A"/>
      </a:accent5>
      <a:accent6>
        <a:srgbClr val="216A95"/>
      </a:accent6>
      <a:hlink>
        <a:srgbClr val="424F90"/>
      </a:hlink>
      <a:folHlink>
        <a:srgbClr val="955864"/>
      </a:folHlink>
    </a:clrScheme>
    <a:fontScheme name="Custom 1">
      <a:majorFont>
        <a:latin typeface="Effra Bold"/>
        <a:ea typeface=""/>
        <a:cs typeface=""/>
      </a:majorFont>
      <a:minorFont>
        <a:latin typeface="Eff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8100">
          <a:solidFill>
            <a:schemeClr val="accent1"/>
          </a:solidFill>
        </a:ln>
      </a:spPr>
      <a:bodyPr wrap="none">
        <a:spAutoFit/>
      </a:bodyPr>
      <a:lstStyle>
        <a:defPPr>
          <a:defRPr dirty="0">
            <a:solidFill>
              <a:schemeClr val="tx2"/>
            </a:solidFill>
            <a:latin typeface="+mn-lt"/>
          </a:defRPr>
        </a:defPPr>
      </a:lstStyle>
    </a:spDef>
    <a:lnDef>
      <a:spPr bwMode="auto">
        <a:noFill/>
        <a:ln w="3810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a:lstStyle/>
    </a:lnDef>
    <a:txDef>
      <a:spPr>
        <a:noFill/>
      </a:spPr>
      <a:bodyPr wrap="square" rtlCol="0">
        <a:spAutoFit/>
      </a:bodyPr>
      <a:lstStyle>
        <a:defPPr>
          <a:defRPr dirty="0" smtClean="0">
            <a:solidFill>
              <a:schemeClr val="tx2"/>
            </a:solidFill>
            <a:latin typeface="+mn-lt"/>
          </a:defRPr>
        </a:defPPr>
      </a:lstStyle>
    </a:txDef>
  </a:objectDefaults>
  <a:extraClrSchemeLst>
    <a:extraClrScheme>
      <a:clrScheme name="UoR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Orange">
        <a:dk1>
          <a:srgbClr val="50535A"/>
        </a:dk1>
        <a:lt1>
          <a:srgbClr val="FFFFFF"/>
        </a:lt1>
        <a:dk2>
          <a:srgbClr val="000000"/>
        </a:dk2>
        <a:lt2>
          <a:srgbClr val="E0E0E1"/>
        </a:lt2>
        <a:accent1>
          <a:srgbClr val="EF7945"/>
        </a:accent1>
        <a:accent2>
          <a:srgbClr val="D2002E"/>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Jade">
        <a:dk1>
          <a:srgbClr val="50535A"/>
        </a:dk1>
        <a:lt1>
          <a:srgbClr val="FFFFFF"/>
        </a:lt1>
        <a:dk2>
          <a:srgbClr val="000000"/>
        </a:dk2>
        <a:lt2>
          <a:srgbClr val="E0E0E1"/>
        </a:lt2>
        <a:accent1>
          <a:srgbClr val="009A84"/>
        </a:accent1>
        <a:accent2>
          <a:srgbClr val="EF7945"/>
        </a:accent2>
        <a:accent3>
          <a:srgbClr val="D2002E"/>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Green">
        <a:dk1>
          <a:srgbClr val="50535A"/>
        </a:dk1>
        <a:lt1>
          <a:srgbClr val="FFFFFF"/>
        </a:lt1>
        <a:dk2>
          <a:srgbClr val="000000"/>
        </a:dk2>
        <a:lt2>
          <a:srgbClr val="E0E0E1"/>
        </a:lt2>
        <a:accent1>
          <a:srgbClr val="8ABD24"/>
        </a:accent1>
        <a:accent2>
          <a:srgbClr val="EF7945"/>
        </a:accent2>
        <a:accent3>
          <a:srgbClr val="009A84"/>
        </a:accent3>
        <a:accent4>
          <a:srgbClr val="D2002E"/>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Cyan">
        <a:dk1>
          <a:srgbClr val="50535A"/>
        </a:dk1>
        <a:lt1>
          <a:srgbClr val="FFFFFF"/>
        </a:lt1>
        <a:dk2>
          <a:srgbClr val="000000"/>
        </a:dk2>
        <a:lt2>
          <a:srgbClr val="E0E0E1"/>
        </a:lt2>
        <a:accent1>
          <a:srgbClr val="00AEEF"/>
        </a:accent1>
        <a:accent2>
          <a:srgbClr val="EF7945"/>
        </a:accent2>
        <a:accent3>
          <a:srgbClr val="009A84"/>
        </a:accent3>
        <a:accent4>
          <a:srgbClr val="8ABD24"/>
        </a:accent4>
        <a:accent5>
          <a:srgbClr val="D2002E"/>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urple">
        <a:dk1>
          <a:srgbClr val="50535A"/>
        </a:dk1>
        <a:lt1>
          <a:srgbClr val="FFFFFF"/>
        </a:lt1>
        <a:dk2>
          <a:srgbClr val="000000"/>
        </a:dk2>
        <a:lt2>
          <a:srgbClr val="E0E0E1"/>
        </a:lt2>
        <a:accent1>
          <a:srgbClr val="79679C"/>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ink">
        <a:dk1>
          <a:srgbClr val="50535A"/>
        </a:dk1>
        <a:lt1>
          <a:srgbClr val="FFFFFF"/>
        </a:lt1>
        <a:dk2>
          <a:srgbClr val="000000"/>
        </a:dk2>
        <a:lt2>
          <a:srgbClr val="E0E0E1"/>
        </a:lt2>
        <a:accent1>
          <a:srgbClr val="E6007E"/>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22848 UOR PPT standard HT v6.potx" id="{CEFEA074-D3AB-4F5D-847D-E410D972E27D}" vid="{B30DEDDB-CD2F-4B41-B102-188A90ADC8C4}"/>
    </a:ext>
  </a:extLst>
</a:theme>
</file>

<file path=ppt/theme/theme2.xml><?xml version="1.0" encoding="utf-8"?>
<a:theme xmlns:a="http://schemas.openxmlformats.org/drawingml/2006/main" name="1_UoR Theme off-white background">
  <a:themeElements>
    <a:clrScheme name="UoR colours black hyperlink text">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000000"/>
      </a:hlink>
      <a:folHlink>
        <a:srgbClr val="747478"/>
      </a:folHlink>
    </a:clrScheme>
    <a:fontScheme name="Custom 1">
      <a:majorFont>
        <a:latin typeface="Effra Bold"/>
        <a:ea typeface=""/>
        <a:cs typeface=""/>
      </a:majorFont>
      <a:minorFont>
        <a:latin typeface="Eff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8100">
          <a:solidFill>
            <a:schemeClr val="accent1"/>
          </a:solidFill>
        </a:ln>
      </a:spPr>
      <a:bodyPr wrap="none">
        <a:spAutoFit/>
      </a:bodyPr>
      <a:lstStyle>
        <a:defPPr>
          <a:defRPr dirty="0">
            <a:solidFill>
              <a:schemeClr val="tx2"/>
            </a:solidFill>
            <a:latin typeface="+mn-lt"/>
          </a:defRPr>
        </a:defPPr>
      </a:lstStyle>
    </a:spDef>
    <a:lnDef>
      <a:spPr bwMode="auto">
        <a:noFill/>
        <a:ln w="3810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a:lstStyle/>
    </a:lnDef>
    <a:txDef>
      <a:spPr>
        <a:noFill/>
      </a:spPr>
      <a:bodyPr wrap="square" rtlCol="0">
        <a:spAutoFit/>
      </a:bodyPr>
      <a:lstStyle>
        <a:defPPr>
          <a:defRPr dirty="0" smtClean="0">
            <a:solidFill>
              <a:schemeClr val="tx2"/>
            </a:solidFill>
            <a:latin typeface="+mn-lt"/>
          </a:defRPr>
        </a:defPPr>
      </a:lstStyle>
    </a:txDef>
  </a:objectDefaults>
  <a:extraClrSchemeLst>
    <a:extraClrScheme>
      <a:clrScheme name="UoR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Orange">
        <a:dk1>
          <a:srgbClr val="50535A"/>
        </a:dk1>
        <a:lt1>
          <a:srgbClr val="FFFFFF"/>
        </a:lt1>
        <a:dk2>
          <a:srgbClr val="000000"/>
        </a:dk2>
        <a:lt2>
          <a:srgbClr val="E0E0E1"/>
        </a:lt2>
        <a:accent1>
          <a:srgbClr val="EF7945"/>
        </a:accent1>
        <a:accent2>
          <a:srgbClr val="D2002E"/>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Jade">
        <a:dk1>
          <a:srgbClr val="50535A"/>
        </a:dk1>
        <a:lt1>
          <a:srgbClr val="FFFFFF"/>
        </a:lt1>
        <a:dk2>
          <a:srgbClr val="000000"/>
        </a:dk2>
        <a:lt2>
          <a:srgbClr val="E0E0E1"/>
        </a:lt2>
        <a:accent1>
          <a:srgbClr val="009A84"/>
        </a:accent1>
        <a:accent2>
          <a:srgbClr val="EF7945"/>
        </a:accent2>
        <a:accent3>
          <a:srgbClr val="D2002E"/>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Green">
        <a:dk1>
          <a:srgbClr val="50535A"/>
        </a:dk1>
        <a:lt1>
          <a:srgbClr val="FFFFFF"/>
        </a:lt1>
        <a:dk2>
          <a:srgbClr val="000000"/>
        </a:dk2>
        <a:lt2>
          <a:srgbClr val="E0E0E1"/>
        </a:lt2>
        <a:accent1>
          <a:srgbClr val="8ABD24"/>
        </a:accent1>
        <a:accent2>
          <a:srgbClr val="EF7945"/>
        </a:accent2>
        <a:accent3>
          <a:srgbClr val="009A84"/>
        </a:accent3>
        <a:accent4>
          <a:srgbClr val="D2002E"/>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Cyan">
        <a:dk1>
          <a:srgbClr val="50535A"/>
        </a:dk1>
        <a:lt1>
          <a:srgbClr val="FFFFFF"/>
        </a:lt1>
        <a:dk2>
          <a:srgbClr val="000000"/>
        </a:dk2>
        <a:lt2>
          <a:srgbClr val="E0E0E1"/>
        </a:lt2>
        <a:accent1>
          <a:srgbClr val="00AEEF"/>
        </a:accent1>
        <a:accent2>
          <a:srgbClr val="EF7945"/>
        </a:accent2>
        <a:accent3>
          <a:srgbClr val="009A84"/>
        </a:accent3>
        <a:accent4>
          <a:srgbClr val="8ABD24"/>
        </a:accent4>
        <a:accent5>
          <a:srgbClr val="D2002E"/>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urple">
        <a:dk1>
          <a:srgbClr val="50535A"/>
        </a:dk1>
        <a:lt1>
          <a:srgbClr val="FFFFFF"/>
        </a:lt1>
        <a:dk2>
          <a:srgbClr val="000000"/>
        </a:dk2>
        <a:lt2>
          <a:srgbClr val="E0E0E1"/>
        </a:lt2>
        <a:accent1>
          <a:srgbClr val="79679C"/>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ink">
        <a:dk1>
          <a:srgbClr val="50535A"/>
        </a:dk1>
        <a:lt1>
          <a:srgbClr val="FFFFFF"/>
        </a:lt1>
        <a:dk2>
          <a:srgbClr val="000000"/>
        </a:dk2>
        <a:lt2>
          <a:srgbClr val="E0E0E1"/>
        </a:lt2>
        <a:accent1>
          <a:srgbClr val="E6007E"/>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22848 UOR PPT standard HT v6.potx" id="{CEFEA074-D3AB-4F5D-847D-E410D972E27D}" vid="{C9DC04A4-0CAC-4C88-9061-C3D883DD65D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C4BA174CC79004CAFE417162D836E52" ma:contentTypeVersion="12" ma:contentTypeDescription="Create a new document." ma:contentTypeScope="" ma:versionID="64176ec338838d9fb96eefb2a850f839">
  <xsd:schema xmlns:xsd="http://www.w3.org/2001/XMLSchema" xmlns:xs="http://www.w3.org/2001/XMLSchema" xmlns:p="http://schemas.microsoft.com/office/2006/metadata/properties" xmlns:ns2="a5fbc626-e2b5-4415-86de-6616ec8df65f" xmlns:ns3="5d04adec-f6b2-4bb3-85a2-50df14d8aead" targetNamespace="http://schemas.microsoft.com/office/2006/metadata/properties" ma:root="true" ma:fieldsID="511bf0b5e622d519749bfb0b9b8e4733" ns2:_="" ns3:_="">
    <xsd:import namespace="a5fbc626-e2b5-4415-86de-6616ec8df65f"/>
    <xsd:import namespace="5d04adec-f6b2-4bb3-85a2-50df14d8aea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fbc626-e2b5-4415-86de-6616ec8df6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d04adec-f6b2-4bb3-85a2-50df14d8aea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DA6C753-E401-4FA0-A95D-555D1C19DF66}">
  <ds:schemaRefs>
    <ds:schemaRef ds:uri="http://schemas.microsoft.com/office/2006/metadata/properties"/>
    <ds:schemaRef ds:uri="a5fbc626-e2b5-4415-86de-6616ec8df65f"/>
    <ds:schemaRef ds:uri="http://purl.org/dc/elements/1.1/"/>
    <ds:schemaRef ds:uri="http://purl.org/dc/dcmitype/"/>
    <ds:schemaRef ds:uri="http://schemas.microsoft.com/office/2006/documentManagement/types"/>
    <ds:schemaRef ds:uri="http://www.w3.org/XML/1998/namespace"/>
    <ds:schemaRef ds:uri="5d04adec-f6b2-4bb3-85a2-50df14d8aead"/>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8CB47077-7776-4DEA-BE0F-90B31EDD12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fbc626-e2b5-4415-86de-6616ec8df65f"/>
    <ds:schemaRef ds:uri="5d04adec-f6b2-4bb3-85a2-50df14d8ae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5A0E629-20F3-4F87-9785-5DD9D7A1BB5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814</Words>
  <Application>Microsoft Office PowerPoint</Application>
  <PresentationFormat>On-screen Show (4:3)</PresentationFormat>
  <Paragraphs>111</Paragraphs>
  <Slides>17</Slides>
  <Notes>10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17</vt:i4>
      </vt:variant>
    </vt:vector>
  </HeadingPairs>
  <TitlesOfParts>
    <vt:vector size="22" baseType="lpstr">
      <vt:lpstr>Effra</vt:lpstr>
      <vt:lpstr>Arial Bold</vt:lpstr>
      <vt:lpstr>Arial</vt:lpstr>
      <vt:lpstr>UoR Theme</vt:lpstr>
      <vt:lpstr>1_UoR Theme off-white background</vt:lpstr>
      <vt:lpstr>Student Finance</vt:lpstr>
      <vt:lpstr>WHAT WE WILL COVER </vt:lpstr>
      <vt:lpstr>True or false?</vt:lpstr>
      <vt:lpstr>True</vt:lpstr>
      <vt:lpstr>What is the maximum amount that universities can charge for tuition in the UK? </vt:lpstr>
      <vt:lpstr>What is the maximum amount that universities can charge for tuition in the UK? </vt:lpstr>
      <vt:lpstr>PowerPoint Presentation</vt:lpstr>
      <vt:lpstr>Student Finance - Loans</vt:lpstr>
      <vt:lpstr>A Closer Look:</vt:lpstr>
      <vt:lpstr>A Closer Look:</vt:lpstr>
      <vt:lpstr>PowerPoint Presentation</vt:lpstr>
      <vt:lpstr>You don’t need to be worried about being in ‘debt’</vt:lpstr>
      <vt:lpstr>How much will I repay?</vt:lpstr>
      <vt:lpstr>Regional Variation</vt:lpstr>
      <vt:lpstr>Additional support at University of Reading</vt:lpstr>
      <vt:lpstr>Useful links</vt:lpstr>
      <vt:lpstr>Good Luck!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Finance</dc:title>
  <dc:creator>Sally Pardoe</dc:creator>
  <cp:lastModifiedBy>Lydia Heenan</cp:lastModifiedBy>
  <cp:revision>6</cp:revision>
  <dcterms:created xsi:type="dcterms:W3CDTF">2020-12-01T15:47:14Z</dcterms:created>
  <dcterms:modified xsi:type="dcterms:W3CDTF">2025-11-10T13:28:54Z</dcterms:modified>
</cp:coreProperties>
</file>