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94" r:id="rId4"/>
    <p:sldMasterId id="2147483723" r:id="rId5"/>
  </p:sldMasterIdLst>
  <p:notesMasterIdLst>
    <p:notesMasterId r:id="rId17"/>
  </p:notesMasterIdLst>
  <p:handoutMasterIdLst>
    <p:handoutMasterId r:id="rId18"/>
  </p:handoutMasterIdLst>
  <p:sldIdLst>
    <p:sldId id="275" r:id="rId6"/>
    <p:sldId id="375" r:id="rId7"/>
    <p:sldId id="437" r:id="rId8"/>
    <p:sldId id="300" r:id="rId9"/>
    <p:sldId id="454" r:id="rId10"/>
    <p:sldId id="455" r:id="rId11"/>
    <p:sldId id="458" r:id="rId12"/>
    <p:sldId id="460" r:id="rId13"/>
    <p:sldId id="456" r:id="rId14"/>
    <p:sldId id="459" r:id="rId15"/>
    <p:sldId id="434" r:id="rId16"/>
  </p:sldIdLst>
  <p:sldSz cx="9144000" cy="6858000" type="screen4x3"/>
  <p:notesSz cx="6718300" cy="9867900"/>
  <p:embeddedFontLst>
    <p:embeddedFont>
      <p:font typeface="Arial Bold" panose="020B0704020202020204" pitchFamily="34" charset="0"/>
      <p:bold r:id="rId19"/>
    </p:embeddedFont>
    <p:embeddedFont>
      <p:font typeface="Effra" panose="020B0604020202020204" charset="0"/>
      <p:regular r:id="rId20"/>
      <p:bold r:id="rId21"/>
      <p:italic r:id="rId22"/>
      <p:boldItalic r:id="rId23"/>
    </p:embeddedFont>
  </p:embeddedFontLst>
  <p:defaultTextStyle>
    <a:defPPr>
      <a:defRPr lang="en-GB"/>
    </a:defPPr>
    <a:lvl1pPr algn="l" rtl="0" fontAlgn="base">
      <a:spcBef>
        <a:spcPct val="0"/>
      </a:spcBef>
      <a:spcAft>
        <a:spcPct val="0"/>
      </a:spcAft>
      <a:defRPr sz="2000" kern="1200">
        <a:solidFill>
          <a:schemeClr val="tx2"/>
        </a:solidFill>
        <a:latin typeface="+mn-lt"/>
        <a:ea typeface="+mn-ea"/>
        <a:cs typeface="+mn-cs"/>
      </a:defRPr>
    </a:lvl1pPr>
    <a:lvl2pPr marL="457200" algn="l" rtl="0" fontAlgn="base">
      <a:spcBef>
        <a:spcPct val="0"/>
      </a:spcBef>
      <a:spcAft>
        <a:spcPct val="0"/>
      </a:spcAft>
      <a:defRPr sz="2000" kern="1200">
        <a:solidFill>
          <a:schemeClr val="tx2"/>
        </a:solidFill>
        <a:latin typeface="+mn-lt"/>
        <a:ea typeface="+mn-ea"/>
        <a:cs typeface="+mn-cs"/>
      </a:defRPr>
    </a:lvl2pPr>
    <a:lvl3pPr marL="914400" algn="l" rtl="0" fontAlgn="base">
      <a:spcBef>
        <a:spcPct val="0"/>
      </a:spcBef>
      <a:spcAft>
        <a:spcPct val="0"/>
      </a:spcAft>
      <a:defRPr sz="2000" kern="1200">
        <a:solidFill>
          <a:schemeClr val="tx2"/>
        </a:solidFill>
        <a:latin typeface="+mn-lt"/>
        <a:ea typeface="+mn-ea"/>
        <a:cs typeface="+mn-cs"/>
      </a:defRPr>
    </a:lvl3pPr>
    <a:lvl4pPr marL="1371600" algn="l" rtl="0" fontAlgn="base">
      <a:spcBef>
        <a:spcPct val="0"/>
      </a:spcBef>
      <a:spcAft>
        <a:spcPct val="0"/>
      </a:spcAft>
      <a:defRPr sz="2000" kern="1200">
        <a:solidFill>
          <a:schemeClr val="tx2"/>
        </a:solidFill>
        <a:latin typeface="+mn-lt"/>
        <a:ea typeface="+mn-ea"/>
        <a:cs typeface="+mn-cs"/>
      </a:defRPr>
    </a:lvl4pPr>
    <a:lvl5pPr marL="1828800" algn="l" rtl="0" fontAlgn="base">
      <a:spcBef>
        <a:spcPct val="0"/>
      </a:spcBef>
      <a:spcAft>
        <a:spcPct val="0"/>
      </a:spcAft>
      <a:defRPr sz="2000" kern="1200">
        <a:solidFill>
          <a:schemeClr val="tx2"/>
        </a:solidFill>
        <a:latin typeface="+mn-lt"/>
        <a:ea typeface="+mn-ea"/>
        <a:cs typeface="+mn-cs"/>
      </a:defRPr>
    </a:lvl5pPr>
    <a:lvl6pPr marL="2286000" algn="l" defTabSz="914400" rtl="0" eaLnBrk="1" latinLnBrk="0" hangingPunct="1">
      <a:defRPr sz="2000" kern="1200">
        <a:solidFill>
          <a:schemeClr val="tx2"/>
        </a:solidFill>
        <a:latin typeface="+mn-lt"/>
        <a:ea typeface="+mn-ea"/>
        <a:cs typeface="+mn-cs"/>
      </a:defRPr>
    </a:lvl6pPr>
    <a:lvl7pPr marL="2743200" algn="l" defTabSz="914400" rtl="0" eaLnBrk="1" latinLnBrk="0" hangingPunct="1">
      <a:defRPr sz="2000" kern="1200">
        <a:solidFill>
          <a:schemeClr val="tx2"/>
        </a:solidFill>
        <a:latin typeface="+mn-lt"/>
        <a:ea typeface="+mn-ea"/>
        <a:cs typeface="+mn-cs"/>
      </a:defRPr>
    </a:lvl7pPr>
    <a:lvl8pPr marL="3200400" algn="l" defTabSz="914400" rtl="0" eaLnBrk="1" latinLnBrk="0" hangingPunct="1">
      <a:defRPr sz="2000" kern="1200">
        <a:solidFill>
          <a:schemeClr val="tx2"/>
        </a:solidFill>
        <a:latin typeface="+mn-lt"/>
        <a:ea typeface="+mn-ea"/>
        <a:cs typeface="+mn-cs"/>
      </a:defRPr>
    </a:lvl8pPr>
    <a:lvl9pPr marL="3657600" algn="l" defTabSz="914400" rtl="0" eaLnBrk="1" latinLnBrk="0" hangingPunct="1">
      <a:defRPr sz="2000" kern="1200">
        <a:solidFill>
          <a:schemeClr val="tx2"/>
        </a:solidFill>
        <a:latin typeface="+mn-lt"/>
        <a:ea typeface="+mn-ea"/>
        <a:cs typeface="+mn-cs"/>
      </a:defRPr>
    </a:lvl9pPr>
  </p:defaultTextStyle>
  <p:extLst>
    <p:ext uri="{521415D9-36F7-43E2-AB2F-B90AF26B5E84}">
      <p14:sectionLst xmlns:p14="http://schemas.microsoft.com/office/powerpoint/2010/main">
        <p14:section name="Default Section" id="{3A5E02F2-72BE-4BC9-BF80-58C3BC96142D}">
          <p14:sldIdLst>
            <p14:sldId id="275"/>
            <p14:sldId id="375"/>
            <p14:sldId id="437"/>
            <p14:sldId id="300"/>
            <p14:sldId id="454"/>
            <p14:sldId id="455"/>
            <p14:sldId id="458"/>
            <p14:sldId id="460"/>
            <p14:sldId id="456"/>
            <p14:sldId id="459"/>
            <p14:sldId id="43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1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DEA"/>
    <a:srgbClr val="FFFDEF"/>
    <a:srgbClr val="FFFEF2"/>
    <a:srgbClr val="000000"/>
    <a:srgbClr val="FDE6AB"/>
    <a:srgbClr val="D799A1"/>
    <a:srgbClr val="BF0071"/>
    <a:srgbClr val="7EAF35"/>
    <a:srgbClr val="F3F3F3"/>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89" autoAdjust="0"/>
    <p:restoredTop sz="83333" autoAdjust="0"/>
  </p:normalViewPr>
  <p:slideViewPr>
    <p:cSldViewPr showGuides="1">
      <p:cViewPr varScale="1">
        <p:scale>
          <a:sx n="84" d="100"/>
          <a:sy n="84" d="100"/>
        </p:scale>
        <p:origin x="1532" y="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112" d="100"/>
          <a:sy n="112" d="100"/>
        </p:scale>
        <p:origin x="5190" y="96"/>
      </p:cViewPr>
      <p:guideLst>
        <p:guide orient="horz" pos="3108"/>
        <p:guide pos="211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5.fntdata"/><Relationship Id="rId10" Type="http://schemas.openxmlformats.org/officeDocument/2006/relationships/slide" Target="slides/slide5.xml"/><Relationship Id="rId19"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4.fntdata"/><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E2A4F9-FC1A-4FFB-A417-9708439700DF}" type="doc">
      <dgm:prSet loTypeId="urn:microsoft.com/office/officeart/2005/8/layout/cycle7" loCatId="cycle" qsTypeId="urn:microsoft.com/office/officeart/2005/8/quickstyle/simple1" qsCatId="simple" csTypeId="urn:microsoft.com/office/officeart/2005/8/colors/accent1_2" csCatId="accent1" phldr="1"/>
      <dgm:spPr/>
    </dgm:pt>
    <dgm:pt modelId="{2C146F60-0CF0-4D2B-99A4-08F28DBB26E1}">
      <dgm:prSet phldrT="[Text]"/>
      <dgm:spPr/>
      <dgm:t>
        <a:bodyPr/>
        <a:lstStyle/>
        <a:p>
          <a:r>
            <a:rPr lang="en-GB" dirty="0"/>
            <a:t>Independence</a:t>
          </a:r>
        </a:p>
      </dgm:t>
    </dgm:pt>
    <dgm:pt modelId="{E33B4A78-9FCA-4DF5-B499-4D01ACA35702}" type="parTrans" cxnId="{6C1B4684-8672-4F0F-A229-BEACFC37F595}">
      <dgm:prSet/>
      <dgm:spPr/>
      <dgm:t>
        <a:bodyPr/>
        <a:lstStyle/>
        <a:p>
          <a:endParaRPr lang="en-GB"/>
        </a:p>
      </dgm:t>
    </dgm:pt>
    <dgm:pt modelId="{0346207C-E922-41B8-B57B-0B60936A96D0}" type="sibTrans" cxnId="{6C1B4684-8672-4F0F-A229-BEACFC37F595}">
      <dgm:prSet/>
      <dgm:spPr/>
      <dgm:t>
        <a:bodyPr/>
        <a:lstStyle/>
        <a:p>
          <a:endParaRPr lang="en-GB"/>
        </a:p>
      </dgm:t>
    </dgm:pt>
    <dgm:pt modelId="{E32773AE-54A1-4152-8C8B-D86E6A2397E6}">
      <dgm:prSet phldrT="[Text]"/>
      <dgm:spPr/>
      <dgm:t>
        <a:bodyPr/>
        <a:lstStyle/>
        <a:p>
          <a:r>
            <a:rPr lang="en-GB" dirty="0"/>
            <a:t>Life Experience</a:t>
          </a:r>
        </a:p>
      </dgm:t>
    </dgm:pt>
    <dgm:pt modelId="{403DCEBD-FE3E-4A90-8DEA-08DDE47A9682}" type="parTrans" cxnId="{8BC06CA6-9286-439A-BAB4-3BC1F42824A1}">
      <dgm:prSet/>
      <dgm:spPr/>
      <dgm:t>
        <a:bodyPr/>
        <a:lstStyle/>
        <a:p>
          <a:endParaRPr lang="en-GB"/>
        </a:p>
      </dgm:t>
    </dgm:pt>
    <dgm:pt modelId="{459A0024-04E0-4AE4-9603-929CEC6E02CD}" type="sibTrans" cxnId="{8BC06CA6-9286-439A-BAB4-3BC1F42824A1}">
      <dgm:prSet/>
      <dgm:spPr/>
      <dgm:t>
        <a:bodyPr/>
        <a:lstStyle/>
        <a:p>
          <a:endParaRPr lang="en-GB"/>
        </a:p>
      </dgm:t>
    </dgm:pt>
    <dgm:pt modelId="{646658EB-59DA-4A00-ABE7-0E6A0C481D1A}">
      <dgm:prSet phldrT="[Text]"/>
      <dgm:spPr/>
      <dgm:t>
        <a:bodyPr/>
        <a:lstStyle/>
        <a:p>
          <a:r>
            <a:rPr lang="en-GB" dirty="0"/>
            <a:t>Responsibility</a:t>
          </a:r>
        </a:p>
      </dgm:t>
    </dgm:pt>
    <dgm:pt modelId="{6631942A-3EEE-4AD3-A77E-30A38CF9E0EE}" type="parTrans" cxnId="{BAC00343-CEA4-49C5-B16E-FAF1A53A1B6E}">
      <dgm:prSet/>
      <dgm:spPr/>
      <dgm:t>
        <a:bodyPr/>
        <a:lstStyle/>
        <a:p>
          <a:endParaRPr lang="en-GB"/>
        </a:p>
      </dgm:t>
    </dgm:pt>
    <dgm:pt modelId="{49744286-76EA-46B8-B1D0-432D71CB389C}" type="sibTrans" cxnId="{BAC00343-CEA4-49C5-B16E-FAF1A53A1B6E}">
      <dgm:prSet/>
      <dgm:spPr/>
      <dgm:t>
        <a:bodyPr/>
        <a:lstStyle/>
        <a:p>
          <a:endParaRPr lang="en-GB"/>
        </a:p>
      </dgm:t>
    </dgm:pt>
    <dgm:pt modelId="{D537EE1B-B840-4263-9966-83EC2926A891}" type="pres">
      <dgm:prSet presAssocID="{FEE2A4F9-FC1A-4FFB-A417-9708439700DF}" presName="Name0" presStyleCnt="0">
        <dgm:presLayoutVars>
          <dgm:dir/>
          <dgm:resizeHandles val="exact"/>
        </dgm:presLayoutVars>
      </dgm:prSet>
      <dgm:spPr/>
    </dgm:pt>
    <dgm:pt modelId="{4245F415-0ABD-44A5-8435-2E2E41F328B9}" type="pres">
      <dgm:prSet presAssocID="{2C146F60-0CF0-4D2B-99A4-08F28DBB26E1}" presName="node" presStyleLbl="node1" presStyleIdx="0" presStyleCnt="3">
        <dgm:presLayoutVars>
          <dgm:bulletEnabled val="1"/>
        </dgm:presLayoutVars>
      </dgm:prSet>
      <dgm:spPr/>
    </dgm:pt>
    <dgm:pt modelId="{DDF0E423-5217-4BBD-96F8-552C2E6609F2}" type="pres">
      <dgm:prSet presAssocID="{0346207C-E922-41B8-B57B-0B60936A96D0}" presName="sibTrans" presStyleLbl="sibTrans2D1" presStyleIdx="0" presStyleCnt="3"/>
      <dgm:spPr/>
    </dgm:pt>
    <dgm:pt modelId="{59EFFEE8-C276-4244-B70B-0065A3BC1607}" type="pres">
      <dgm:prSet presAssocID="{0346207C-E922-41B8-B57B-0B60936A96D0}" presName="connectorText" presStyleLbl="sibTrans2D1" presStyleIdx="0" presStyleCnt="3"/>
      <dgm:spPr/>
    </dgm:pt>
    <dgm:pt modelId="{6907CBAB-084D-403A-A525-3DB92D76885D}" type="pres">
      <dgm:prSet presAssocID="{E32773AE-54A1-4152-8C8B-D86E6A2397E6}" presName="node" presStyleLbl="node1" presStyleIdx="1" presStyleCnt="3">
        <dgm:presLayoutVars>
          <dgm:bulletEnabled val="1"/>
        </dgm:presLayoutVars>
      </dgm:prSet>
      <dgm:spPr/>
    </dgm:pt>
    <dgm:pt modelId="{3A32D96D-4B38-4751-957A-BDCF7A01B50D}" type="pres">
      <dgm:prSet presAssocID="{459A0024-04E0-4AE4-9603-929CEC6E02CD}" presName="sibTrans" presStyleLbl="sibTrans2D1" presStyleIdx="1" presStyleCnt="3"/>
      <dgm:spPr/>
    </dgm:pt>
    <dgm:pt modelId="{FBF45F46-4615-48F7-B06C-E4EE670F3F4E}" type="pres">
      <dgm:prSet presAssocID="{459A0024-04E0-4AE4-9603-929CEC6E02CD}" presName="connectorText" presStyleLbl="sibTrans2D1" presStyleIdx="1" presStyleCnt="3"/>
      <dgm:spPr/>
    </dgm:pt>
    <dgm:pt modelId="{4684D69A-BE10-4ACD-997F-46E30DEA2326}" type="pres">
      <dgm:prSet presAssocID="{646658EB-59DA-4A00-ABE7-0E6A0C481D1A}" presName="node" presStyleLbl="node1" presStyleIdx="2" presStyleCnt="3">
        <dgm:presLayoutVars>
          <dgm:bulletEnabled val="1"/>
        </dgm:presLayoutVars>
      </dgm:prSet>
      <dgm:spPr/>
    </dgm:pt>
    <dgm:pt modelId="{6E2F0A15-F23B-4911-9F1A-E8F9A9A7D60E}" type="pres">
      <dgm:prSet presAssocID="{49744286-76EA-46B8-B1D0-432D71CB389C}" presName="sibTrans" presStyleLbl="sibTrans2D1" presStyleIdx="2" presStyleCnt="3"/>
      <dgm:spPr/>
    </dgm:pt>
    <dgm:pt modelId="{EDFD9BAE-8E40-4718-98B3-FC315A5C193A}" type="pres">
      <dgm:prSet presAssocID="{49744286-76EA-46B8-B1D0-432D71CB389C}" presName="connectorText" presStyleLbl="sibTrans2D1" presStyleIdx="2" presStyleCnt="3"/>
      <dgm:spPr/>
    </dgm:pt>
  </dgm:ptLst>
  <dgm:cxnLst>
    <dgm:cxn modelId="{5FFA5E07-0B89-449B-A2ED-414BAE191E6B}" type="presOf" srcId="{0346207C-E922-41B8-B57B-0B60936A96D0}" destId="{DDF0E423-5217-4BBD-96F8-552C2E6609F2}" srcOrd="0" destOrd="0" presId="urn:microsoft.com/office/officeart/2005/8/layout/cycle7"/>
    <dgm:cxn modelId="{9C4E3918-BDC9-4ECC-B135-494473DFDB91}" type="presOf" srcId="{0346207C-E922-41B8-B57B-0B60936A96D0}" destId="{59EFFEE8-C276-4244-B70B-0065A3BC1607}" srcOrd="1" destOrd="0" presId="urn:microsoft.com/office/officeart/2005/8/layout/cycle7"/>
    <dgm:cxn modelId="{82E0A618-0401-4527-9FC0-DF04C4EC48CC}" type="presOf" srcId="{459A0024-04E0-4AE4-9603-929CEC6E02CD}" destId="{FBF45F46-4615-48F7-B06C-E4EE670F3F4E}" srcOrd="1" destOrd="0" presId="urn:microsoft.com/office/officeart/2005/8/layout/cycle7"/>
    <dgm:cxn modelId="{94E0495F-6F74-41BD-A9B3-0D8473DCA25E}" type="presOf" srcId="{459A0024-04E0-4AE4-9603-929CEC6E02CD}" destId="{3A32D96D-4B38-4751-957A-BDCF7A01B50D}" srcOrd="0" destOrd="0" presId="urn:microsoft.com/office/officeart/2005/8/layout/cycle7"/>
    <dgm:cxn modelId="{BAC00343-CEA4-49C5-B16E-FAF1A53A1B6E}" srcId="{FEE2A4F9-FC1A-4FFB-A417-9708439700DF}" destId="{646658EB-59DA-4A00-ABE7-0E6A0C481D1A}" srcOrd="2" destOrd="0" parTransId="{6631942A-3EEE-4AD3-A77E-30A38CF9E0EE}" sibTransId="{49744286-76EA-46B8-B1D0-432D71CB389C}"/>
    <dgm:cxn modelId="{9742EB6B-03D5-492F-9F3B-3000099F40A2}" type="presOf" srcId="{E32773AE-54A1-4152-8C8B-D86E6A2397E6}" destId="{6907CBAB-084D-403A-A525-3DB92D76885D}" srcOrd="0" destOrd="0" presId="urn:microsoft.com/office/officeart/2005/8/layout/cycle7"/>
    <dgm:cxn modelId="{1F0E2A57-CE95-4D43-A889-CE1FE973C747}" type="presOf" srcId="{49744286-76EA-46B8-B1D0-432D71CB389C}" destId="{6E2F0A15-F23B-4911-9F1A-E8F9A9A7D60E}" srcOrd="0" destOrd="0" presId="urn:microsoft.com/office/officeart/2005/8/layout/cycle7"/>
    <dgm:cxn modelId="{6C1B4684-8672-4F0F-A229-BEACFC37F595}" srcId="{FEE2A4F9-FC1A-4FFB-A417-9708439700DF}" destId="{2C146F60-0CF0-4D2B-99A4-08F28DBB26E1}" srcOrd="0" destOrd="0" parTransId="{E33B4A78-9FCA-4DF5-B499-4D01ACA35702}" sibTransId="{0346207C-E922-41B8-B57B-0B60936A96D0}"/>
    <dgm:cxn modelId="{49CC8185-ACD6-4C21-ABB2-5674CD036145}" type="presOf" srcId="{2C146F60-0CF0-4D2B-99A4-08F28DBB26E1}" destId="{4245F415-0ABD-44A5-8435-2E2E41F328B9}" srcOrd="0" destOrd="0" presId="urn:microsoft.com/office/officeart/2005/8/layout/cycle7"/>
    <dgm:cxn modelId="{9C8F7596-2FB3-4EF2-9ED2-39B2BB703282}" type="presOf" srcId="{646658EB-59DA-4A00-ABE7-0E6A0C481D1A}" destId="{4684D69A-BE10-4ACD-997F-46E30DEA2326}" srcOrd="0" destOrd="0" presId="urn:microsoft.com/office/officeart/2005/8/layout/cycle7"/>
    <dgm:cxn modelId="{8BC06CA6-9286-439A-BAB4-3BC1F42824A1}" srcId="{FEE2A4F9-FC1A-4FFB-A417-9708439700DF}" destId="{E32773AE-54A1-4152-8C8B-D86E6A2397E6}" srcOrd="1" destOrd="0" parTransId="{403DCEBD-FE3E-4A90-8DEA-08DDE47A9682}" sibTransId="{459A0024-04E0-4AE4-9603-929CEC6E02CD}"/>
    <dgm:cxn modelId="{79D6B6AE-1BE1-45C5-A52F-2CB999428E05}" type="presOf" srcId="{FEE2A4F9-FC1A-4FFB-A417-9708439700DF}" destId="{D537EE1B-B840-4263-9966-83EC2926A891}" srcOrd="0" destOrd="0" presId="urn:microsoft.com/office/officeart/2005/8/layout/cycle7"/>
    <dgm:cxn modelId="{033FBDDF-215D-4FF8-8D08-0A181090A0D2}" type="presOf" srcId="{49744286-76EA-46B8-B1D0-432D71CB389C}" destId="{EDFD9BAE-8E40-4718-98B3-FC315A5C193A}" srcOrd="1" destOrd="0" presId="urn:microsoft.com/office/officeart/2005/8/layout/cycle7"/>
    <dgm:cxn modelId="{7D77C0EA-053E-4BE4-BBD1-3988B042B2E0}" type="presParOf" srcId="{D537EE1B-B840-4263-9966-83EC2926A891}" destId="{4245F415-0ABD-44A5-8435-2E2E41F328B9}" srcOrd="0" destOrd="0" presId="urn:microsoft.com/office/officeart/2005/8/layout/cycle7"/>
    <dgm:cxn modelId="{3FD06E24-E212-4527-8A5F-CEC0D5D677C9}" type="presParOf" srcId="{D537EE1B-B840-4263-9966-83EC2926A891}" destId="{DDF0E423-5217-4BBD-96F8-552C2E6609F2}" srcOrd="1" destOrd="0" presId="urn:microsoft.com/office/officeart/2005/8/layout/cycle7"/>
    <dgm:cxn modelId="{3FB1F291-9AAA-43D7-B333-11D8F754FC01}" type="presParOf" srcId="{DDF0E423-5217-4BBD-96F8-552C2E6609F2}" destId="{59EFFEE8-C276-4244-B70B-0065A3BC1607}" srcOrd="0" destOrd="0" presId="urn:microsoft.com/office/officeart/2005/8/layout/cycle7"/>
    <dgm:cxn modelId="{9DFEA027-FC8F-41F5-930F-2220FC754723}" type="presParOf" srcId="{D537EE1B-B840-4263-9966-83EC2926A891}" destId="{6907CBAB-084D-403A-A525-3DB92D76885D}" srcOrd="2" destOrd="0" presId="urn:microsoft.com/office/officeart/2005/8/layout/cycle7"/>
    <dgm:cxn modelId="{71DDFD3E-51C2-461E-BC04-40A1E26D5D5B}" type="presParOf" srcId="{D537EE1B-B840-4263-9966-83EC2926A891}" destId="{3A32D96D-4B38-4751-957A-BDCF7A01B50D}" srcOrd="3" destOrd="0" presId="urn:microsoft.com/office/officeart/2005/8/layout/cycle7"/>
    <dgm:cxn modelId="{DA32BAC1-145C-4D52-A662-EA246792E4A2}" type="presParOf" srcId="{3A32D96D-4B38-4751-957A-BDCF7A01B50D}" destId="{FBF45F46-4615-48F7-B06C-E4EE670F3F4E}" srcOrd="0" destOrd="0" presId="urn:microsoft.com/office/officeart/2005/8/layout/cycle7"/>
    <dgm:cxn modelId="{A8BB3DA6-92B8-436D-B5D6-706A70F6AA7A}" type="presParOf" srcId="{D537EE1B-B840-4263-9966-83EC2926A891}" destId="{4684D69A-BE10-4ACD-997F-46E30DEA2326}" srcOrd="4" destOrd="0" presId="urn:microsoft.com/office/officeart/2005/8/layout/cycle7"/>
    <dgm:cxn modelId="{FCB0DC37-995B-4843-BEF9-F6F6D78052F0}" type="presParOf" srcId="{D537EE1B-B840-4263-9966-83EC2926A891}" destId="{6E2F0A15-F23B-4911-9F1A-E8F9A9A7D60E}" srcOrd="5" destOrd="0" presId="urn:microsoft.com/office/officeart/2005/8/layout/cycle7"/>
    <dgm:cxn modelId="{33C9FA09-151B-45AE-8BF9-E3354BC3B7A5}" type="presParOf" srcId="{6E2F0A15-F23B-4911-9F1A-E8F9A9A7D60E}" destId="{EDFD9BAE-8E40-4718-98B3-FC315A5C193A}"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45F415-0ABD-44A5-8435-2E2E41F328B9}">
      <dsp:nvSpPr>
        <dsp:cNvPr id="0" name=""/>
        <dsp:cNvSpPr/>
      </dsp:nvSpPr>
      <dsp:spPr>
        <a:xfrm>
          <a:off x="2366981" y="1276"/>
          <a:ext cx="2394828" cy="11974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t>Independence</a:t>
          </a:r>
        </a:p>
      </dsp:txBody>
      <dsp:txXfrm>
        <a:off x="2402052" y="36347"/>
        <a:ext cx="2324686" cy="1127272"/>
      </dsp:txXfrm>
    </dsp:sp>
    <dsp:sp modelId="{DDF0E423-5217-4BBD-96F8-552C2E6609F2}">
      <dsp:nvSpPr>
        <dsp:cNvPr id="0" name=""/>
        <dsp:cNvSpPr/>
      </dsp:nvSpPr>
      <dsp:spPr>
        <a:xfrm rot="3600000">
          <a:off x="3929217" y="2102596"/>
          <a:ext cx="1247389" cy="419094"/>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a:p>
      </dsp:txBody>
      <dsp:txXfrm>
        <a:off x="4054945" y="2186415"/>
        <a:ext cx="995933" cy="251456"/>
      </dsp:txXfrm>
    </dsp:sp>
    <dsp:sp modelId="{6907CBAB-084D-403A-A525-3DB92D76885D}">
      <dsp:nvSpPr>
        <dsp:cNvPr id="0" name=""/>
        <dsp:cNvSpPr/>
      </dsp:nvSpPr>
      <dsp:spPr>
        <a:xfrm>
          <a:off x="4344014" y="3425597"/>
          <a:ext cx="2394828" cy="11974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t>Life Experience</a:t>
          </a:r>
        </a:p>
      </dsp:txBody>
      <dsp:txXfrm>
        <a:off x="4379085" y="3460668"/>
        <a:ext cx="2324686" cy="1127272"/>
      </dsp:txXfrm>
    </dsp:sp>
    <dsp:sp modelId="{3A32D96D-4B38-4751-957A-BDCF7A01B50D}">
      <dsp:nvSpPr>
        <dsp:cNvPr id="0" name=""/>
        <dsp:cNvSpPr/>
      </dsp:nvSpPr>
      <dsp:spPr>
        <a:xfrm rot="10800000">
          <a:off x="2940701" y="3814757"/>
          <a:ext cx="1247389" cy="419094"/>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a:p>
      </dsp:txBody>
      <dsp:txXfrm rot="10800000">
        <a:off x="3066429" y="3898576"/>
        <a:ext cx="995933" cy="251456"/>
      </dsp:txXfrm>
    </dsp:sp>
    <dsp:sp modelId="{4684D69A-BE10-4ACD-997F-46E30DEA2326}">
      <dsp:nvSpPr>
        <dsp:cNvPr id="0" name=""/>
        <dsp:cNvSpPr/>
      </dsp:nvSpPr>
      <dsp:spPr>
        <a:xfrm>
          <a:off x="389948" y="3425597"/>
          <a:ext cx="2394828" cy="11974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t>Responsibility</a:t>
          </a:r>
        </a:p>
      </dsp:txBody>
      <dsp:txXfrm>
        <a:off x="425019" y="3460668"/>
        <a:ext cx="2324686" cy="1127272"/>
      </dsp:txXfrm>
    </dsp:sp>
    <dsp:sp modelId="{6E2F0A15-F23B-4911-9F1A-E8F9A9A7D60E}">
      <dsp:nvSpPr>
        <dsp:cNvPr id="0" name=""/>
        <dsp:cNvSpPr/>
      </dsp:nvSpPr>
      <dsp:spPr>
        <a:xfrm rot="18000000">
          <a:off x="1952184" y="2102596"/>
          <a:ext cx="1247389" cy="419094"/>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a:p>
      </dsp:txBody>
      <dsp:txXfrm>
        <a:off x="2077912" y="2186415"/>
        <a:ext cx="995933" cy="251456"/>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9778" name="Rectangle 2"/>
          <p:cNvSpPr>
            <a:spLocks noGrp="1" noChangeArrowheads="1"/>
          </p:cNvSpPr>
          <p:nvPr>
            <p:ph type="hdr" sz="quarter"/>
          </p:nvPr>
        </p:nvSpPr>
        <p:spPr bwMode="auto">
          <a:xfrm>
            <a:off x="0" y="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34" tIns="45716" rIns="91434" bIns="45716" numCol="1" anchor="ctr" anchorCtr="0" compatLnSpc="1">
            <a:prstTxWarp prst="textNoShape">
              <a:avLst/>
            </a:prstTxWarp>
          </a:bodyPr>
          <a:lstStyle>
            <a:lvl1pPr>
              <a:defRPr sz="1200">
                <a:solidFill>
                  <a:schemeClr val="bg1"/>
                </a:solidFill>
              </a:defRPr>
            </a:lvl1pPr>
          </a:lstStyle>
          <a:p>
            <a:endParaRPr lang="en-GB" altLang="en-US" dirty="0">
              <a:latin typeface="Effra" panose="020B0603020203020204" pitchFamily="34" charset="0"/>
            </a:endParaRPr>
          </a:p>
        </p:txBody>
      </p:sp>
      <p:sp>
        <p:nvSpPr>
          <p:cNvPr id="459779" name="Rectangle 3"/>
          <p:cNvSpPr>
            <a:spLocks noGrp="1" noChangeArrowheads="1"/>
          </p:cNvSpPr>
          <p:nvPr>
            <p:ph type="dt" sz="quarter" idx="1"/>
          </p:nvPr>
        </p:nvSpPr>
        <p:spPr bwMode="auto">
          <a:xfrm>
            <a:off x="3806825" y="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34" tIns="45716" rIns="91434" bIns="45716" numCol="1" anchor="ctr" anchorCtr="0" compatLnSpc="1">
            <a:prstTxWarp prst="textNoShape">
              <a:avLst/>
            </a:prstTxWarp>
          </a:bodyPr>
          <a:lstStyle>
            <a:lvl1pPr algn="r">
              <a:defRPr sz="1200">
                <a:solidFill>
                  <a:schemeClr val="bg1"/>
                </a:solidFill>
              </a:defRPr>
            </a:lvl1pPr>
          </a:lstStyle>
          <a:p>
            <a:endParaRPr lang="en-GB" altLang="en-US" dirty="0">
              <a:latin typeface="Effra" panose="020B0603020203020204" pitchFamily="34" charset="0"/>
            </a:endParaRPr>
          </a:p>
        </p:txBody>
      </p:sp>
      <p:sp>
        <p:nvSpPr>
          <p:cNvPr id="459780" name="Rectangle 4"/>
          <p:cNvSpPr>
            <a:spLocks noGrp="1" noChangeArrowheads="1"/>
          </p:cNvSpPr>
          <p:nvPr>
            <p:ph type="ftr" sz="quarter" idx="2"/>
          </p:nvPr>
        </p:nvSpPr>
        <p:spPr bwMode="auto">
          <a:xfrm>
            <a:off x="0" y="9374188"/>
            <a:ext cx="291147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34" tIns="45716" rIns="91434" bIns="45716" numCol="1" anchor="b" anchorCtr="0" compatLnSpc="1">
            <a:prstTxWarp prst="textNoShape">
              <a:avLst/>
            </a:prstTxWarp>
          </a:bodyPr>
          <a:lstStyle>
            <a:lvl1pPr>
              <a:defRPr sz="1200">
                <a:solidFill>
                  <a:schemeClr val="bg1"/>
                </a:solidFill>
              </a:defRPr>
            </a:lvl1pPr>
          </a:lstStyle>
          <a:p>
            <a:endParaRPr lang="en-GB" altLang="en-US" dirty="0">
              <a:latin typeface="Effra" panose="020B0603020203020204" pitchFamily="34" charset="0"/>
            </a:endParaRPr>
          </a:p>
        </p:txBody>
      </p:sp>
      <p:sp>
        <p:nvSpPr>
          <p:cNvPr id="459781" name="Rectangle 5"/>
          <p:cNvSpPr>
            <a:spLocks noGrp="1" noChangeArrowheads="1"/>
          </p:cNvSpPr>
          <p:nvPr>
            <p:ph type="sldNum" sz="quarter" idx="3"/>
          </p:nvPr>
        </p:nvSpPr>
        <p:spPr bwMode="auto">
          <a:xfrm>
            <a:off x="3806825" y="9374188"/>
            <a:ext cx="291147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34" tIns="45716" rIns="91434" bIns="45716" numCol="1" anchor="b" anchorCtr="0" compatLnSpc="1">
            <a:prstTxWarp prst="textNoShape">
              <a:avLst/>
            </a:prstTxWarp>
          </a:bodyPr>
          <a:lstStyle>
            <a:lvl1pPr algn="r">
              <a:defRPr sz="1200">
                <a:solidFill>
                  <a:schemeClr val="bg1"/>
                </a:solidFill>
              </a:defRPr>
            </a:lvl1pPr>
          </a:lstStyle>
          <a:p>
            <a:fld id="{6BDED6D5-33CC-49C8-A14A-4660977D1BEE}" type="slidenum">
              <a:rPr lang="en-GB" altLang="en-US">
                <a:latin typeface="Effra" panose="020B0603020203020204" pitchFamily="34" charset="0"/>
              </a:rPr>
              <a:pPr/>
              <a:t>‹#›</a:t>
            </a:fld>
            <a:endParaRPr lang="en-GB" altLang="en-US" dirty="0">
              <a:latin typeface="Effra" panose="020B0603020203020204" pitchFamily="34" charset="0"/>
            </a:endParaRPr>
          </a:p>
        </p:txBody>
      </p:sp>
    </p:spTree>
    <p:extLst>
      <p:ext uri="{BB962C8B-B14F-4D97-AF65-F5344CB8AC3E}">
        <p14:creationId xmlns:p14="http://schemas.microsoft.com/office/powerpoint/2010/main" val="334349980"/>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t" anchorCtr="0" compatLnSpc="1">
            <a:prstTxWarp prst="textNoShape">
              <a:avLst/>
            </a:prstTxWarp>
          </a:bodyPr>
          <a:lstStyle>
            <a:lvl1pPr>
              <a:defRPr sz="1200">
                <a:latin typeface="Effra" panose="020B0603020203020204" pitchFamily="34" charset="0"/>
              </a:defRPr>
            </a:lvl1pPr>
          </a:lstStyle>
          <a:p>
            <a:endParaRPr lang="en-GB" altLang="en-US" dirty="0"/>
          </a:p>
        </p:txBody>
      </p:sp>
      <p:sp>
        <p:nvSpPr>
          <p:cNvPr id="9219" name="Rectangle 3"/>
          <p:cNvSpPr>
            <a:spLocks noGrp="1" noChangeArrowheads="1"/>
          </p:cNvSpPr>
          <p:nvPr>
            <p:ph type="dt" idx="1"/>
          </p:nvPr>
        </p:nvSpPr>
        <p:spPr bwMode="auto">
          <a:xfrm>
            <a:off x="3805238" y="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t" anchorCtr="0" compatLnSpc="1">
            <a:prstTxWarp prst="textNoShape">
              <a:avLst/>
            </a:prstTxWarp>
          </a:bodyPr>
          <a:lstStyle>
            <a:lvl1pPr algn="r">
              <a:defRPr sz="1200">
                <a:latin typeface="Effra" panose="020B0603020203020204" pitchFamily="34" charset="0"/>
              </a:defRPr>
            </a:lvl1pPr>
          </a:lstStyle>
          <a:p>
            <a:endParaRPr lang="en-GB" altLang="en-US" dirty="0"/>
          </a:p>
        </p:txBody>
      </p:sp>
      <p:sp>
        <p:nvSpPr>
          <p:cNvPr id="9220" name="Rectangle 4"/>
          <p:cNvSpPr>
            <a:spLocks noGrp="1" noRot="1" noChangeAspect="1" noChangeArrowheads="1" noTextEdit="1"/>
          </p:cNvSpPr>
          <p:nvPr>
            <p:ph type="sldImg" idx="2"/>
          </p:nvPr>
        </p:nvSpPr>
        <p:spPr bwMode="auto">
          <a:xfrm>
            <a:off x="893763" y="739775"/>
            <a:ext cx="4933950" cy="370046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671513" y="4687888"/>
            <a:ext cx="5375275" cy="444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a:p>
            <a:pPr lvl="3"/>
            <a:r>
              <a:rPr lang="en-GB" altLang="en-US" dirty="0"/>
              <a:t>Fourth level</a:t>
            </a:r>
          </a:p>
          <a:p>
            <a:pPr lvl="4"/>
            <a:r>
              <a:rPr lang="en-GB" altLang="en-US" dirty="0"/>
              <a:t>Fifth level</a:t>
            </a:r>
          </a:p>
        </p:txBody>
      </p:sp>
      <p:sp>
        <p:nvSpPr>
          <p:cNvPr id="9222" name="Rectangle 6"/>
          <p:cNvSpPr>
            <a:spLocks noGrp="1" noChangeArrowheads="1"/>
          </p:cNvSpPr>
          <p:nvPr>
            <p:ph type="ftr" sz="quarter" idx="4"/>
          </p:nvPr>
        </p:nvSpPr>
        <p:spPr bwMode="auto">
          <a:xfrm>
            <a:off x="0" y="937260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b" anchorCtr="0" compatLnSpc="1">
            <a:prstTxWarp prst="textNoShape">
              <a:avLst/>
            </a:prstTxWarp>
          </a:bodyPr>
          <a:lstStyle>
            <a:lvl1pPr>
              <a:defRPr sz="1200">
                <a:latin typeface="Effra" panose="020B0603020203020204" pitchFamily="34" charset="0"/>
              </a:defRPr>
            </a:lvl1pPr>
          </a:lstStyle>
          <a:p>
            <a:endParaRPr lang="en-GB" altLang="en-US" dirty="0"/>
          </a:p>
        </p:txBody>
      </p:sp>
      <p:sp>
        <p:nvSpPr>
          <p:cNvPr id="9223" name="Rectangle 7"/>
          <p:cNvSpPr>
            <a:spLocks noGrp="1" noChangeArrowheads="1"/>
          </p:cNvSpPr>
          <p:nvPr>
            <p:ph type="sldNum" sz="quarter" idx="5"/>
          </p:nvPr>
        </p:nvSpPr>
        <p:spPr bwMode="auto">
          <a:xfrm>
            <a:off x="3805238" y="937260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b" anchorCtr="0" compatLnSpc="1">
            <a:prstTxWarp prst="textNoShape">
              <a:avLst/>
            </a:prstTxWarp>
          </a:bodyPr>
          <a:lstStyle>
            <a:lvl1pPr algn="r">
              <a:defRPr sz="1200">
                <a:latin typeface="Effra" panose="020B0603020203020204" pitchFamily="34" charset="0"/>
              </a:defRPr>
            </a:lvl1pPr>
          </a:lstStyle>
          <a:p>
            <a:fld id="{A3ADB805-8BF7-47B5-B5FB-292FECAF2630}" type="slidenum">
              <a:rPr lang="en-GB" altLang="en-US" smtClean="0"/>
              <a:pPr/>
              <a:t>‹#›</a:t>
            </a:fld>
            <a:endParaRPr lang="en-GB" altLang="en-US" dirty="0"/>
          </a:p>
        </p:txBody>
      </p:sp>
    </p:spTree>
    <p:extLst>
      <p:ext uri="{BB962C8B-B14F-4D97-AF65-F5344CB8AC3E}">
        <p14:creationId xmlns:p14="http://schemas.microsoft.com/office/powerpoint/2010/main" val="1864654184"/>
      </p:ext>
    </p:extLst>
  </p:cSld>
  <p:clrMap bg1="lt1" tx1="dk1" bg2="lt2" tx2="dk2" accent1="accent1" accent2="accent2" accent3="accent3" accent4="accent4" accent5="accent5" accent6="accent6" hlink="hlink" folHlink="folHlink"/>
  <p:hf ftr="0" dt="0"/>
  <p:notesStyle>
    <a:lvl1pPr algn="l" rtl="0" fontAlgn="base">
      <a:spcBef>
        <a:spcPct val="30000"/>
      </a:spcBef>
      <a:spcAft>
        <a:spcPct val="0"/>
      </a:spcAft>
      <a:defRPr sz="1200" kern="1200">
        <a:solidFill>
          <a:schemeClr val="tx1"/>
        </a:solidFill>
        <a:latin typeface="Effra" panose="020B0603020203020204" pitchFamily="34" charset="0"/>
        <a:ea typeface="+mn-ea"/>
        <a:cs typeface="+mn-cs"/>
      </a:defRPr>
    </a:lvl1pPr>
    <a:lvl2pPr marL="457200" algn="l" rtl="0" fontAlgn="base">
      <a:spcBef>
        <a:spcPct val="30000"/>
      </a:spcBef>
      <a:spcAft>
        <a:spcPct val="0"/>
      </a:spcAft>
      <a:defRPr sz="1200" kern="1200">
        <a:solidFill>
          <a:schemeClr val="tx1"/>
        </a:solidFill>
        <a:latin typeface="Effra" panose="020B0603020203020204" pitchFamily="34" charset="0"/>
        <a:ea typeface="+mn-ea"/>
        <a:cs typeface="+mn-cs"/>
      </a:defRPr>
    </a:lvl2pPr>
    <a:lvl3pPr marL="914400" algn="l" rtl="0" fontAlgn="base">
      <a:spcBef>
        <a:spcPct val="30000"/>
      </a:spcBef>
      <a:spcAft>
        <a:spcPct val="0"/>
      </a:spcAft>
      <a:defRPr sz="1200" kern="1200">
        <a:solidFill>
          <a:schemeClr val="tx1"/>
        </a:solidFill>
        <a:latin typeface="Effra" panose="020B0603020203020204" pitchFamily="34" charset="0"/>
        <a:ea typeface="+mn-ea"/>
        <a:cs typeface="+mn-cs"/>
      </a:defRPr>
    </a:lvl3pPr>
    <a:lvl4pPr marL="1371600" algn="l" rtl="0" fontAlgn="base">
      <a:spcBef>
        <a:spcPct val="30000"/>
      </a:spcBef>
      <a:spcAft>
        <a:spcPct val="0"/>
      </a:spcAft>
      <a:defRPr sz="1200" kern="1200">
        <a:solidFill>
          <a:schemeClr val="tx1"/>
        </a:solidFill>
        <a:latin typeface="Effra" panose="020B0603020203020204" pitchFamily="34" charset="0"/>
        <a:ea typeface="+mn-ea"/>
        <a:cs typeface="+mn-cs"/>
      </a:defRPr>
    </a:lvl4pPr>
    <a:lvl5pPr marL="1828800" algn="l" rtl="0" fontAlgn="base">
      <a:spcBef>
        <a:spcPct val="30000"/>
      </a:spcBef>
      <a:spcAft>
        <a:spcPct val="0"/>
      </a:spcAft>
      <a:defRPr sz="1200" kern="1200">
        <a:solidFill>
          <a:schemeClr val="tx1"/>
        </a:solidFill>
        <a:latin typeface="Effra" panose="020B0603020203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2</a:t>
            </a:fld>
            <a:endParaRPr lang="en-GB" altLang="en-US" dirty="0"/>
          </a:p>
        </p:txBody>
      </p:sp>
      <p:sp>
        <p:nvSpPr>
          <p:cNvPr id="5" name="Header Placeholder 4">
            <a:extLst>
              <a:ext uri="{FF2B5EF4-FFF2-40B4-BE49-F238E27FC236}">
                <a16:creationId xmlns:a16="http://schemas.microsoft.com/office/drawing/2014/main" id="{FFA2F69B-7BFD-4401-8380-A0F9F4B4D207}"/>
              </a:ext>
            </a:extLst>
          </p:cNvPr>
          <p:cNvSpPr>
            <a:spLocks noGrp="1"/>
          </p:cNvSpPr>
          <p:nvPr>
            <p:ph type="hdr" sz="quarter"/>
          </p:nvPr>
        </p:nvSpPr>
        <p:spPr/>
        <p:txBody>
          <a:bodyPr/>
          <a:lstStyle/>
          <a:p>
            <a:endParaRPr lang="en-GB" altLang="en-US" dirty="0"/>
          </a:p>
        </p:txBody>
      </p:sp>
    </p:spTree>
    <p:extLst>
      <p:ext uri="{BB962C8B-B14F-4D97-AF65-F5344CB8AC3E}">
        <p14:creationId xmlns:p14="http://schemas.microsoft.com/office/powerpoint/2010/main" val="655249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Gather students’ thoughts on what life might look like at university? </a:t>
            </a:r>
          </a:p>
        </p:txBody>
      </p:sp>
      <p:sp>
        <p:nvSpPr>
          <p:cNvPr id="4" name="Header Placeholder 3"/>
          <p:cNvSpPr>
            <a:spLocks noGrp="1"/>
          </p:cNvSpPr>
          <p:nvPr>
            <p:ph type="hdr" sz="quarter"/>
          </p:nvPr>
        </p:nvSpPr>
        <p:spPr/>
        <p:txBody>
          <a:bodyPr/>
          <a:lstStyle/>
          <a:p>
            <a:endParaRPr lang="en-GB" altLang="en-US" dirty="0"/>
          </a:p>
        </p:txBody>
      </p:sp>
      <p:sp>
        <p:nvSpPr>
          <p:cNvPr id="5" name="Slide Number Placeholder 4"/>
          <p:cNvSpPr>
            <a:spLocks noGrp="1"/>
          </p:cNvSpPr>
          <p:nvPr>
            <p:ph type="sldNum" sz="quarter" idx="5"/>
          </p:nvPr>
        </p:nvSpPr>
        <p:spPr/>
        <p:txBody>
          <a:bodyPr/>
          <a:lstStyle/>
          <a:p>
            <a:fld id="{A3ADB805-8BF7-47B5-B5FB-292FECAF2630}" type="slidenum">
              <a:rPr lang="en-GB" altLang="en-US" smtClean="0"/>
              <a:pPr/>
              <a:t>3</a:t>
            </a:fld>
            <a:endParaRPr lang="en-GB" altLang="en-US" dirty="0"/>
          </a:p>
        </p:txBody>
      </p:sp>
    </p:spTree>
    <p:extLst>
      <p:ext uri="{BB962C8B-B14F-4D97-AF65-F5344CB8AC3E}">
        <p14:creationId xmlns:p14="http://schemas.microsoft.com/office/powerpoint/2010/main" val="4049846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4</a:t>
            </a:fld>
            <a:endParaRPr lang="en-GB" altLang="en-US"/>
          </a:p>
        </p:txBody>
      </p:sp>
    </p:spTree>
    <p:extLst>
      <p:ext uri="{BB962C8B-B14F-4D97-AF65-F5344CB8AC3E}">
        <p14:creationId xmlns:p14="http://schemas.microsoft.com/office/powerpoint/2010/main" val="3808829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dirty="0">
                <a:solidFill>
                  <a:schemeClr val="tx2"/>
                </a:solidFill>
                <a:latin typeface="+mn-lt"/>
              </a:rPr>
              <a:t>It is a big decision, and many students going to university have never lived away from home before.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dirty="0">
                <a:solidFill>
                  <a:schemeClr val="tx2"/>
                </a:solidFill>
                <a:latin typeface="+mn-lt"/>
              </a:rPr>
              <a: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dirty="0"/>
              <a:t>There’s a lot to gain. Group students’ ideas under these three main headings.</a:t>
            </a:r>
          </a:p>
        </p:txBody>
      </p:sp>
      <p:sp>
        <p:nvSpPr>
          <p:cNvPr id="4" name="Slide Number Placeholder 3"/>
          <p:cNvSpPr>
            <a:spLocks noGrp="1"/>
          </p:cNvSpPr>
          <p:nvPr>
            <p:ph type="sldNum" sz="quarter" idx="10"/>
          </p:nvPr>
        </p:nvSpPr>
        <p:spPr/>
        <p:txBody>
          <a:bodyPr/>
          <a:lstStyle/>
          <a:p>
            <a:fld id="{A3ADB805-8BF7-47B5-B5FB-292FECAF2630}" type="slidenum">
              <a:rPr lang="en-GB" altLang="en-US" smtClean="0"/>
              <a:pPr/>
              <a:t>5</a:t>
            </a:fld>
            <a:endParaRPr lang="en-GB" altLang="en-US"/>
          </a:p>
        </p:txBody>
      </p:sp>
    </p:spTree>
    <p:extLst>
      <p:ext uri="{BB962C8B-B14F-4D97-AF65-F5344CB8AC3E}">
        <p14:creationId xmlns:p14="http://schemas.microsoft.com/office/powerpoint/2010/main" val="2330558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Sometimes we hear from students that they’re worried to leave their home town for uni. This might limit their university choices to universities that are within a one hour drive from their house, or easily commutable on a train.</a:t>
            </a:r>
          </a:p>
          <a:p>
            <a:r>
              <a:rPr lang="en-GB" dirty="0"/>
              <a:t>Going to a local university can be great, but it will be a different experience. </a:t>
            </a:r>
          </a:p>
          <a:p>
            <a:endParaRPr lang="en-GB" dirty="0"/>
          </a:p>
          <a:p>
            <a:r>
              <a:rPr lang="en-GB" dirty="0"/>
              <a:t>There are lots of factors that come into play when making the decision to move away, here are some common concerns that we hear about. Can you think of what you might say to a student who is worried about these things?</a:t>
            </a:r>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6</a:t>
            </a:fld>
            <a:endParaRPr lang="en-GB" altLang="en-US" dirty="0"/>
          </a:p>
        </p:txBody>
      </p:sp>
    </p:spTree>
    <p:extLst>
      <p:ext uri="{BB962C8B-B14F-4D97-AF65-F5344CB8AC3E}">
        <p14:creationId xmlns:p14="http://schemas.microsoft.com/office/powerpoint/2010/main" val="13587544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userDrawn="1">
  <p:cSld name="Title Slide (Grey)">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147DEE-9EA8-4F8F-9E0D-49FE126E641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395" y="0"/>
            <a:ext cx="9138390" cy="6853793"/>
          </a:xfrm>
          <a:prstGeom prst="rect">
            <a:avLst/>
          </a:prstGeom>
        </p:spPr>
      </p:pic>
      <p:sp>
        <p:nvSpPr>
          <p:cNvPr id="3083" name="Rectangle 11"/>
          <p:cNvSpPr>
            <a:spLocks noGrp="1" noChangeArrowheads="1"/>
          </p:cNvSpPr>
          <p:nvPr>
            <p:ph type="ctrTitle" hasCustomPrompt="1"/>
          </p:nvPr>
        </p:nvSpPr>
        <p:spPr>
          <a:xfrm>
            <a:off x="424800" y="1124744"/>
            <a:ext cx="8280000" cy="1728192"/>
          </a:xfrm>
        </p:spPr>
        <p:txBody>
          <a:bodyPr wrap="square"/>
          <a:lstStyle>
            <a:lvl1pPr>
              <a:lnSpc>
                <a:spcPct val="90000"/>
              </a:lnSpc>
              <a:tabLst>
                <a:tab pos="4038600" algn="l"/>
              </a:tabLst>
              <a:defRPr sz="3800" cap="none" baseline="0">
                <a:solidFill>
                  <a:schemeClr val="bg1"/>
                </a:solidFill>
              </a:defRPr>
            </a:lvl1pPr>
          </a:lstStyle>
          <a:p>
            <a:pPr lvl="0"/>
            <a:r>
              <a:rPr lang="en-US" altLang="en-US" noProof="0" dirty="0"/>
              <a:t>Click to add title</a:t>
            </a:r>
            <a:endParaRPr lang="en-GB" altLang="en-US" noProof="0" dirty="0"/>
          </a:p>
        </p:txBody>
      </p:sp>
      <p:sp>
        <p:nvSpPr>
          <p:cNvPr id="3084" name="Rectangle 12"/>
          <p:cNvSpPr>
            <a:spLocks noGrp="1" noChangeArrowheads="1"/>
          </p:cNvSpPr>
          <p:nvPr>
            <p:ph type="subTitle" idx="1" hasCustomPrompt="1"/>
          </p:nvPr>
        </p:nvSpPr>
        <p:spPr>
          <a:xfrm>
            <a:off x="424800" y="3068960"/>
            <a:ext cx="8280000" cy="925512"/>
          </a:xfrm>
        </p:spPr>
        <p:txBody>
          <a:bodyPr/>
          <a:lstStyle>
            <a:lvl1pPr marL="0" indent="0">
              <a:buFontTx/>
              <a:buNone/>
              <a:defRPr sz="2400">
                <a:solidFill>
                  <a:schemeClr val="bg1"/>
                </a:solidFill>
              </a:defRPr>
            </a:lvl1pPr>
          </a:lstStyle>
          <a:p>
            <a:pPr lvl="0"/>
            <a:r>
              <a:rPr lang="en-US" altLang="en-US" noProof="0" dirty="0"/>
              <a:t>Click to add subtitle</a:t>
            </a:r>
            <a:endParaRPr lang="en-GB" altLang="en-US" noProof="0" dirty="0"/>
          </a:p>
        </p:txBody>
      </p:sp>
      <p:pic>
        <p:nvPicPr>
          <p:cNvPr id="32" name="Picture 55" descr="White version of the University of Reading's logo." title="University of Reading logo"/>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hidden">
          <a:xfrm>
            <a:off x="7524750" y="439662"/>
            <a:ext cx="1184275" cy="384326"/>
          </a:xfrm>
          <a:prstGeom prst="rect">
            <a:avLst/>
          </a:prstGeom>
          <a:noFill/>
          <a:ln>
            <a:noFill/>
          </a:ln>
        </p:spPr>
      </p:pic>
      <p:sp>
        <p:nvSpPr>
          <p:cNvPr id="3" name="Text Placeholder 2"/>
          <p:cNvSpPr>
            <a:spLocks noGrp="1"/>
          </p:cNvSpPr>
          <p:nvPr>
            <p:ph type="body" sz="quarter" idx="13" hasCustomPrompt="1"/>
          </p:nvPr>
        </p:nvSpPr>
        <p:spPr>
          <a:xfrm>
            <a:off x="417512" y="0"/>
            <a:ext cx="2858344" cy="805551"/>
          </a:xfrm>
          <a:noFill/>
        </p:spPr>
        <p:txBody>
          <a:bodyPr wrap="square" lIns="0" tIns="396000" rIns="0" bIns="36000">
            <a:spAutoFit/>
          </a:bodyPr>
          <a:lstStyle>
            <a:lvl1pPr marL="0" indent="0">
              <a:buNone/>
              <a:defRPr sz="1200">
                <a:solidFill>
                  <a:schemeClr val="bg1"/>
                </a:solidFill>
                <a:latin typeface="Arial Bold" panose="020B0704020202020204" pitchFamily="34" charset="0"/>
                <a:cs typeface="Arial Bold" panose="020B0704020202020204" pitchFamily="34" charset="0"/>
              </a:defRPr>
            </a:lvl1pPr>
          </a:lstStyle>
          <a:p>
            <a:pPr lvl="0"/>
            <a:r>
              <a:rPr lang="en-US" dirty="0"/>
              <a:t>Unit name here, max 2 line, </a:t>
            </a:r>
            <a:br>
              <a:rPr lang="en-US" dirty="0"/>
            </a:br>
            <a:r>
              <a:rPr lang="en-US" dirty="0"/>
              <a:t>adjust width of box if required</a:t>
            </a:r>
            <a:endParaRPr lang="en-GB" dirty="0"/>
          </a:p>
        </p:txBody>
      </p:sp>
      <p:sp>
        <p:nvSpPr>
          <p:cNvPr id="17" name="TextBox 16"/>
          <p:cNvSpPr txBox="1"/>
          <p:nvPr userDrawn="1"/>
        </p:nvSpPr>
        <p:spPr>
          <a:xfrm>
            <a:off x="424800" y="6646907"/>
            <a:ext cx="2016224" cy="12311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20000"/>
              </a:spcBef>
              <a:spcAft>
                <a:spcPct val="0"/>
              </a:spcAft>
              <a:buClr>
                <a:srgbClr val="D2002E"/>
              </a:buClr>
              <a:buSzTx/>
              <a:buFont typeface="Arial" charset="0"/>
              <a:buNone/>
              <a:tabLst/>
              <a:defRPr/>
            </a:pPr>
            <a:r>
              <a:rPr kumimoji="0" lang="en-GB" sz="800" b="0" i="0" u="none" strike="noStrike" kern="0" cap="none" spc="0" normalizeH="0" baseline="0" noProof="0" dirty="0">
                <a:ln>
                  <a:noFill/>
                </a:ln>
                <a:solidFill>
                  <a:schemeClr val="bg2"/>
                </a:solidFill>
                <a:effectLst/>
                <a:uLnTx/>
                <a:uFillTx/>
                <a:latin typeface="Arial" panose="020B0604020202020204" pitchFamily="34" charset="0"/>
                <a:cs typeface="Arial" panose="020B0604020202020204" pitchFamily="34" charset="0"/>
              </a:rPr>
              <a:t>Copyright University of Reading</a:t>
            </a:r>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9144000" cy="6858000"/>
          </a:xfrm>
          <a:prstGeom prst="rect">
            <a:avLst/>
          </a:prstGeom>
          <a:solidFill>
            <a:srgbClr val="FFFD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a:t>Click icon to add picture</a:t>
            </a:r>
            <a:endParaRPr lang="en-GB" dirty="0"/>
          </a:p>
        </p:txBody>
      </p:sp>
      <p:sp>
        <p:nvSpPr>
          <p:cNvPr id="9" name="Title 1"/>
          <p:cNvSpPr>
            <a:spLocks noGrp="1"/>
          </p:cNvSpPr>
          <p:nvPr>
            <p:ph type="title" hasCustomPrompt="1"/>
          </p:nvPr>
        </p:nvSpPr>
        <p:spPr>
          <a:xfrm>
            <a:off x="251520" y="5785870"/>
            <a:ext cx="8568952" cy="955498"/>
          </a:xfrm>
        </p:spPr>
        <p:txBody>
          <a:bodyPr wrap="square" anchor="t" anchorCtr="0"/>
          <a:lstStyle>
            <a:lvl1pPr>
              <a:lnSpc>
                <a:spcPct val="80000"/>
              </a:lnSpc>
              <a:defRPr sz="3600" cap="none">
                <a:solidFill>
                  <a:schemeClr val="accent1"/>
                </a:solidFill>
              </a:defRPr>
            </a:lvl1pPr>
          </a:lstStyle>
          <a:p>
            <a:r>
              <a:rPr lang="en-US" dirty="0"/>
              <a:t>Click to add title on up to two lines</a:t>
            </a:r>
            <a:endParaRPr lang="en-GB" dirty="0"/>
          </a:p>
        </p:txBody>
      </p:sp>
    </p:spTree>
    <p:extLst>
      <p:ext uri="{BB962C8B-B14F-4D97-AF65-F5344CB8AC3E}">
        <p14:creationId xmlns:p14="http://schemas.microsoft.com/office/powerpoint/2010/main" val="332817063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Re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a:t>Click icon to add picture</a:t>
            </a:r>
            <a:endParaRPr lang="en-GB" dirty="0"/>
          </a:p>
        </p:txBody>
      </p:sp>
      <p:sp>
        <p:nvSpPr>
          <p:cNvPr id="4" name="Rectangle 3"/>
          <p:cNvSpPr/>
          <p:nvPr userDrawn="1"/>
        </p:nvSpPr>
        <p:spPr bwMode="auto">
          <a:xfrm>
            <a:off x="6095769" y="0"/>
            <a:ext cx="3045600" cy="6877404"/>
          </a:xfrm>
          <a:prstGeom prst="rect">
            <a:avLst/>
          </a:prstGeom>
          <a:solidFill>
            <a:schemeClr val="accent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8" name="Title 1"/>
          <p:cNvSpPr>
            <a:spLocks noGrp="1"/>
          </p:cNvSpPr>
          <p:nvPr>
            <p:ph type="title" hasCustomPrompt="1"/>
          </p:nvPr>
        </p:nvSpPr>
        <p:spPr>
          <a:xfrm>
            <a:off x="6300192" y="332656"/>
            <a:ext cx="2592288" cy="1730144"/>
          </a:xfrm>
        </p:spPr>
        <p:txBody>
          <a:bodyPr wrap="square"/>
          <a:lstStyle>
            <a:lvl1pPr>
              <a:lnSpc>
                <a:spcPct val="80000"/>
              </a:lnSpc>
              <a:defRPr sz="3200" cap="none">
                <a:solidFill>
                  <a:schemeClr val="bg1"/>
                </a:solidFill>
              </a:defRPr>
            </a:lvl1pPr>
          </a:lstStyle>
          <a:p>
            <a:r>
              <a:rPr lang="en-US" dirty="0"/>
              <a:t>Click to add title</a:t>
            </a:r>
            <a:endParaRPr lang="en-GB" dirty="0"/>
          </a:p>
        </p:txBody>
      </p:sp>
      <p:sp>
        <p:nvSpPr>
          <p:cNvPr id="9" name="Content Placeholder 2"/>
          <p:cNvSpPr>
            <a:spLocks noGrp="1"/>
          </p:cNvSpPr>
          <p:nvPr>
            <p:ph idx="1" hasCustomPrompt="1"/>
          </p:nvPr>
        </p:nvSpPr>
        <p:spPr>
          <a:xfrm>
            <a:off x="6300192" y="2214000"/>
            <a:ext cx="2592288" cy="4383352"/>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5605677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Gre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a:t>Click icon to add picture</a:t>
            </a:r>
            <a:endParaRPr lang="en-GB" dirty="0"/>
          </a:p>
        </p:txBody>
      </p:sp>
      <p:sp>
        <p:nvSpPr>
          <p:cNvPr id="4" name="Rectangle 3"/>
          <p:cNvSpPr/>
          <p:nvPr userDrawn="1"/>
        </p:nvSpPr>
        <p:spPr bwMode="auto">
          <a:xfrm>
            <a:off x="6095769" y="0"/>
            <a:ext cx="3045600" cy="6877404"/>
          </a:xfrm>
          <a:prstGeom prst="rect">
            <a:avLst/>
          </a:prstGeom>
          <a:solidFill>
            <a:schemeClr val="tx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8" name="Title 1"/>
          <p:cNvSpPr>
            <a:spLocks noGrp="1"/>
          </p:cNvSpPr>
          <p:nvPr>
            <p:ph type="title" hasCustomPrompt="1"/>
          </p:nvPr>
        </p:nvSpPr>
        <p:spPr>
          <a:xfrm>
            <a:off x="6300192" y="332656"/>
            <a:ext cx="2592288" cy="1730144"/>
          </a:xfrm>
        </p:spPr>
        <p:txBody>
          <a:bodyPr wrap="square"/>
          <a:lstStyle>
            <a:lvl1pPr>
              <a:lnSpc>
                <a:spcPct val="80000"/>
              </a:lnSpc>
              <a:defRPr sz="3200" cap="none">
                <a:solidFill>
                  <a:schemeClr val="bg1"/>
                </a:solidFill>
              </a:defRPr>
            </a:lvl1pPr>
          </a:lstStyle>
          <a:p>
            <a:r>
              <a:rPr lang="en-US" dirty="0"/>
              <a:t>Click to add title</a:t>
            </a:r>
            <a:endParaRPr lang="en-GB" dirty="0"/>
          </a:p>
        </p:txBody>
      </p:sp>
      <p:sp>
        <p:nvSpPr>
          <p:cNvPr id="9" name="Content Placeholder 2"/>
          <p:cNvSpPr>
            <a:spLocks noGrp="1"/>
          </p:cNvSpPr>
          <p:nvPr>
            <p:ph idx="1" hasCustomPrompt="1"/>
          </p:nvPr>
        </p:nvSpPr>
        <p:spPr>
          <a:xfrm>
            <a:off x="6300192" y="2214000"/>
            <a:ext cx="2592288" cy="4383352"/>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4465384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a:t>Click icon to add picture</a:t>
            </a:r>
            <a:endParaRPr lang="en-GB" dirty="0"/>
          </a:p>
        </p:txBody>
      </p:sp>
      <p:sp>
        <p:nvSpPr>
          <p:cNvPr id="4" name="Rectangle 3"/>
          <p:cNvSpPr/>
          <p:nvPr userDrawn="1"/>
        </p:nvSpPr>
        <p:spPr bwMode="auto">
          <a:xfrm>
            <a:off x="6095769" y="0"/>
            <a:ext cx="3045600" cy="6877404"/>
          </a:xfrm>
          <a:prstGeom prst="rect">
            <a:avLst/>
          </a:prstGeom>
          <a:solidFill>
            <a:srgbClr val="FFFDEA"/>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8" name="Title 1"/>
          <p:cNvSpPr>
            <a:spLocks noGrp="1"/>
          </p:cNvSpPr>
          <p:nvPr>
            <p:ph type="title" hasCustomPrompt="1"/>
          </p:nvPr>
        </p:nvSpPr>
        <p:spPr>
          <a:xfrm>
            <a:off x="6300192" y="332656"/>
            <a:ext cx="2592288" cy="1730144"/>
          </a:xfrm>
        </p:spPr>
        <p:txBody>
          <a:bodyPr wrap="square"/>
          <a:lstStyle>
            <a:lvl1pPr>
              <a:lnSpc>
                <a:spcPct val="80000"/>
              </a:lnSpc>
              <a:defRPr sz="3200" cap="none">
                <a:solidFill>
                  <a:schemeClr val="accent1"/>
                </a:solidFill>
              </a:defRPr>
            </a:lvl1pPr>
          </a:lstStyle>
          <a:p>
            <a:r>
              <a:rPr lang="en-US" dirty="0"/>
              <a:t>Click to add title</a:t>
            </a:r>
            <a:endParaRPr lang="en-GB" dirty="0"/>
          </a:p>
        </p:txBody>
      </p:sp>
      <p:sp>
        <p:nvSpPr>
          <p:cNvPr id="7" name="Content Placeholder 5"/>
          <p:cNvSpPr>
            <a:spLocks noGrp="1"/>
          </p:cNvSpPr>
          <p:nvPr>
            <p:ph sz="quarter" idx="12" hasCustomPrompt="1"/>
          </p:nvPr>
        </p:nvSpPr>
        <p:spPr>
          <a:xfrm>
            <a:off x="6300192" y="2214000"/>
            <a:ext cx="2592288" cy="4383352"/>
          </a:xfrm>
        </p:spPr>
        <p:txBody>
          <a:bodyPr/>
          <a:lstStyle>
            <a:lvl1pPr>
              <a:buClr>
                <a:schemeClr val="accent1"/>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716924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preserve="1" userDrawn="1">
  <p:cSld name="Timetable (Colour)">
    <p:spTree>
      <p:nvGrpSpPr>
        <p:cNvPr id="1" name=""/>
        <p:cNvGrpSpPr/>
        <p:nvPr/>
      </p:nvGrpSpPr>
      <p:grpSpPr>
        <a:xfrm>
          <a:off x="0" y="0"/>
          <a:ext cx="0" cy="0"/>
          <a:chOff x="0" y="0"/>
          <a:chExt cx="0" cy="0"/>
        </a:xfrm>
      </p:grpSpPr>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ectangle 6"/>
          <p:cNvSpPr/>
          <p:nvPr userDrawn="1"/>
        </p:nvSpPr>
        <p:spPr bwMode="auto">
          <a:xfrm>
            <a:off x="0" y="1196752"/>
            <a:ext cx="9144000" cy="5661248"/>
          </a:xfrm>
          <a:prstGeom prst="rect">
            <a:avLst/>
          </a:prstGeom>
          <a:solidFill>
            <a:srgbClr val="FFFDEA"/>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cap="none" baseline="0">
                <a:solidFill>
                  <a:schemeClr val="bg1"/>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a:t>Click icon to add table</a:t>
            </a:r>
            <a:endParaRPr lang="en-GB" dirty="0"/>
          </a:p>
        </p:txBody>
      </p:sp>
    </p:spTree>
    <p:extLst>
      <p:ext uri="{BB962C8B-B14F-4D97-AF65-F5344CB8AC3E}">
        <p14:creationId xmlns:p14="http://schemas.microsoft.com/office/powerpoint/2010/main" val="403731190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preserve="1" userDrawn="1">
  <p:cSld name="Timetable (Grey)">
    <p:bg>
      <p:bgPr>
        <a:solidFill>
          <a:srgbClr val="FFFDEA"/>
        </a:solidFill>
        <a:effectLst/>
      </p:bgPr>
    </p:bg>
    <p:spTree>
      <p:nvGrpSpPr>
        <p:cNvPr id="1" name=""/>
        <p:cNvGrpSpPr/>
        <p:nvPr/>
      </p:nvGrpSpPr>
      <p:grpSpPr>
        <a:xfrm>
          <a:off x="0" y="0"/>
          <a:ext cx="0" cy="0"/>
          <a:chOff x="0" y="0"/>
          <a:chExt cx="0" cy="0"/>
        </a:xfrm>
      </p:grpSpPr>
      <p:sp>
        <p:nvSpPr>
          <p:cNvPr id="3" name="Rectangle 2"/>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ectangle 6"/>
          <p:cNvSpPr/>
          <p:nvPr userDrawn="1"/>
        </p:nvSpPr>
        <p:spPr bwMode="auto">
          <a:xfrm>
            <a:off x="0" y="1196752"/>
            <a:ext cx="9144000" cy="5661248"/>
          </a:xfrm>
          <a:prstGeom prst="rect">
            <a:avLst/>
          </a:prstGeom>
          <a:solidFill>
            <a:srgbClr val="FFFDEA"/>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cap="none" baseline="0">
                <a:solidFill>
                  <a:schemeClr val="bg1"/>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a:t>Click icon to add table</a:t>
            </a:r>
            <a:endParaRPr lang="en-GB"/>
          </a:p>
        </p:txBody>
      </p:sp>
    </p:spTree>
    <p:extLst>
      <p:ext uri="{BB962C8B-B14F-4D97-AF65-F5344CB8AC3E}">
        <p14:creationId xmlns:p14="http://schemas.microsoft.com/office/powerpoint/2010/main" val="178512318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preserve="1" userDrawn="1">
  <p:cSld name="Timetable (White)">
    <p:spTree>
      <p:nvGrpSpPr>
        <p:cNvPr id="1" name=""/>
        <p:cNvGrpSpPr/>
        <p:nvPr/>
      </p:nvGrpSpPr>
      <p:grpSpPr>
        <a:xfrm>
          <a:off x="0" y="0"/>
          <a:ext cx="0" cy="0"/>
          <a:chOff x="0" y="0"/>
          <a:chExt cx="0" cy="0"/>
        </a:xfrm>
      </p:grpSpPr>
      <p:sp>
        <p:nvSpPr>
          <p:cNvPr id="7" name="Rectangle 6"/>
          <p:cNvSpPr/>
          <p:nvPr userDrawn="1"/>
        </p:nvSpPr>
        <p:spPr bwMode="auto">
          <a:xfrm>
            <a:off x="0" y="1196752"/>
            <a:ext cx="9144000" cy="5661248"/>
          </a:xfrm>
          <a:prstGeom prst="rect">
            <a:avLst/>
          </a:prstGeom>
          <a:solidFill>
            <a:srgbClr val="FFFDEA"/>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cap="none" baseline="0">
                <a:solidFill>
                  <a:schemeClr val="accent1"/>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a:t>Click icon to add table</a:t>
            </a:r>
            <a:endParaRPr lang="en-GB" dirty="0"/>
          </a:p>
        </p:txBody>
      </p:sp>
    </p:spTree>
    <p:extLst>
      <p:ext uri="{BB962C8B-B14F-4D97-AF65-F5344CB8AC3E}">
        <p14:creationId xmlns:p14="http://schemas.microsoft.com/office/powerpoint/2010/main" val="178512318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p:bg>
      <p:bgPr>
        <a:solidFill>
          <a:srgbClr val="FDE6AB"/>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4800" y="548680"/>
            <a:ext cx="8280000" cy="1044024"/>
          </a:xfrm>
        </p:spPr>
        <p:txBody>
          <a:bodyPr/>
          <a:lstStyle>
            <a:lvl1pPr>
              <a:defRPr cap="none"/>
            </a:lvl1pPr>
          </a:lstStyle>
          <a:p>
            <a:r>
              <a:rPr lang="en-US" dirty="0"/>
              <a:t>Click to add title</a:t>
            </a:r>
            <a:endParaRPr lang="en-GB" dirty="0"/>
          </a:p>
        </p:txBody>
      </p:sp>
      <p:sp>
        <p:nvSpPr>
          <p:cNvPr id="6" name="Content Placeholder 2"/>
          <p:cNvSpPr>
            <a:spLocks noGrp="1"/>
          </p:cNvSpPr>
          <p:nvPr>
            <p:ph idx="11" hasCustomPrompt="1"/>
          </p:nvPr>
        </p:nvSpPr>
        <p:spPr>
          <a:xfrm>
            <a:off x="424799" y="1743904"/>
            <a:ext cx="4023121" cy="4133368"/>
          </a:xfrm>
        </p:spPr>
        <p:txBody>
          <a:bodyPr/>
          <a:lstStyle>
            <a:lvl1pPr>
              <a:buClr>
                <a:schemeClr val="tx2"/>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p:cNvSpPr>
            <a:spLocks noGrp="1"/>
          </p:cNvSpPr>
          <p:nvPr>
            <p:ph idx="12" hasCustomPrompt="1"/>
          </p:nvPr>
        </p:nvSpPr>
        <p:spPr>
          <a:xfrm>
            <a:off x="4671827" y="1743904"/>
            <a:ext cx="4023121" cy="4133368"/>
          </a:xfrm>
        </p:spPr>
        <p:txBody>
          <a:bodyPr/>
          <a:lstStyle>
            <a:lvl1pPr>
              <a:buClrTx/>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Rectangle 13"/>
          <p:cNvSpPr>
            <a:spLocks noGrp="1" noChangeArrowheads="1"/>
          </p:cNvSpPr>
          <p:nvPr>
            <p:ph type="sldNum" sz="quarter" idx="4"/>
          </p:nvPr>
        </p:nvSpPr>
        <p:spPr bwMode="auto">
          <a:xfrm>
            <a:off x="8028525" y="634535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dirty="0"/>
          </a:p>
        </p:txBody>
      </p:sp>
      <p:pic>
        <p:nvPicPr>
          <p:cNvPr id="12" name="Picture 53" descr="Device-blac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79863" y="6164525"/>
            <a:ext cx="1184275" cy="38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88907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DE6AB"/>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24800" y="548680"/>
            <a:ext cx="8280000" cy="1044024"/>
          </a:xfrm>
        </p:spPr>
        <p:txBody>
          <a:bodyPr/>
          <a:lstStyle>
            <a:lvl1pPr>
              <a:defRPr cap="none"/>
            </a:lvl1pPr>
          </a:lstStyle>
          <a:p>
            <a:r>
              <a:rPr lang="en-US" dirty="0"/>
              <a:t>Click to add title</a:t>
            </a:r>
            <a:endParaRPr lang="en-GB" dirty="0"/>
          </a:p>
        </p:txBody>
      </p:sp>
      <p:sp>
        <p:nvSpPr>
          <p:cNvPr id="8" name="Rectangle 13"/>
          <p:cNvSpPr>
            <a:spLocks noGrp="1" noChangeArrowheads="1"/>
          </p:cNvSpPr>
          <p:nvPr>
            <p:ph type="sldNum" sz="quarter" idx="4"/>
          </p:nvPr>
        </p:nvSpPr>
        <p:spPr bwMode="auto">
          <a:xfrm>
            <a:off x="8028525" y="6343280"/>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dirty="0"/>
          </a:p>
        </p:txBody>
      </p:sp>
      <p:sp>
        <p:nvSpPr>
          <p:cNvPr id="11" name="Content Placeholder 2"/>
          <p:cNvSpPr>
            <a:spLocks noGrp="1"/>
          </p:cNvSpPr>
          <p:nvPr>
            <p:ph idx="11" hasCustomPrompt="1"/>
          </p:nvPr>
        </p:nvSpPr>
        <p:spPr>
          <a:xfrm>
            <a:off x="424800" y="1743904"/>
            <a:ext cx="8280000" cy="4133368"/>
          </a:xfrm>
        </p:spPr>
        <p:txBody>
          <a:bodyPr/>
          <a:lstStyle>
            <a:lvl1pPr>
              <a:buClr>
                <a:schemeClr val="tx2"/>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3" descr="Device-black">
            <a:extLst>
              <a:ext uri="{FF2B5EF4-FFF2-40B4-BE49-F238E27FC236}">
                <a16:creationId xmlns:a16="http://schemas.microsoft.com/office/drawing/2014/main" id="{0A4BB580-CDC6-47AE-8F68-243551DADCB5}"/>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79863" y="6164525"/>
            <a:ext cx="1184275" cy="38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7079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white)">
    <p:bg>
      <p:bgPr>
        <a:solidFill>
          <a:srgbClr val="FDE6AB"/>
        </a:solidFill>
        <a:effectLst/>
      </p:bgPr>
    </p:bg>
    <p:spTree>
      <p:nvGrpSpPr>
        <p:cNvPr id="1" name=""/>
        <p:cNvGrpSpPr/>
        <p:nvPr/>
      </p:nvGrpSpPr>
      <p:grpSpPr>
        <a:xfrm>
          <a:off x="0" y="0"/>
          <a:ext cx="0" cy="0"/>
          <a:chOff x="0" y="0"/>
          <a:chExt cx="0" cy="0"/>
        </a:xfrm>
      </p:grpSpPr>
      <p:sp>
        <p:nvSpPr>
          <p:cNvPr id="6" name="Content Placeholder 5"/>
          <p:cNvSpPr>
            <a:spLocks noGrp="1"/>
          </p:cNvSpPr>
          <p:nvPr>
            <p:ph sz="quarter" idx="11" hasCustomPrompt="1"/>
          </p:nvPr>
        </p:nvSpPr>
        <p:spPr>
          <a:xfrm>
            <a:off x="424800" y="476672"/>
            <a:ext cx="8280000" cy="5904656"/>
          </a:xfrm>
        </p:spPr>
        <p:txBody>
          <a:bodyPr/>
          <a:lstStyle>
            <a:lvl1pPr>
              <a:buClr>
                <a:schemeClr val="tx2"/>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1644977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4800" y="548680"/>
            <a:ext cx="8280000" cy="1044024"/>
          </a:xfrm>
        </p:spPr>
        <p:txBody>
          <a:bodyPr/>
          <a:lstStyle>
            <a:lvl1pPr>
              <a:defRPr cap="none"/>
            </a:lvl1pPr>
          </a:lstStyle>
          <a:p>
            <a:r>
              <a:rPr lang="en-US" dirty="0"/>
              <a:t>Click to add title</a:t>
            </a:r>
            <a:endParaRPr lang="en-GB" dirty="0"/>
          </a:p>
        </p:txBody>
      </p:sp>
      <p:sp>
        <p:nvSpPr>
          <p:cNvPr id="5" name="Slide Number Placeholder 4"/>
          <p:cNvSpPr>
            <a:spLocks noGrp="1"/>
          </p:cNvSpPr>
          <p:nvPr>
            <p:ph type="sldNum" sz="quarter" idx="10"/>
          </p:nvPr>
        </p:nvSpPr>
        <p:spPr>
          <a:xfrm>
            <a:off x="8028525" y="6345352"/>
            <a:ext cx="676275" cy="252000"/>
          </a:xfrm>
        </p:spPr>
        <p:txBody>
          <a:bodyPr/>
          <a:lstStyle>
            <a:lvl1pPr>
              <a:defRPr/>
            </a:lvl1pPr>
          </a:lstStyle>
          <a:p>
            <a:fld id="{7D9A8A42-CDD3-483B-A525-DE73108F9D72}" type="slidenum">
              <a:rPr lang="en-GB" altLang="en-US"/>
              <a:pPr/>
              <a:t>‹#›</a:t>
            </a:fld>
            <a:endParaRPr lang="en-GB" altLang="en-US"/>
          </a:p>
        </p:txBody>
      </p:sp>
      <p:sp>
        <p:nvSpPr>
          <p:cNvPr id="6" name="Content Placeholder 2"/>
          <p:cNvSpPr>
            <a:spLocks noGrp="1"/>
          </p:cNvSpPr>
          <p:nvPr>
            <p:ph idx="11" hasCustomPrompt="1"/>
          </p:nvPr>
        </p:nvSpPr>
        <p:spPr>
          <a:xfrm>
            <a:off x="424799" y="1743904"/>
            <a:ext cx="4023121" cy="4133368"/>
          </a:xfrm>
        </p:spPr>
        <p:txBody>
          <a:bodyPr/>
          <a:lstStyle>
            <a:lvl1pPr>
              <a:buClr>
                <a:schemeClr val="accent1"/>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p:cNvSpPr>
            <a:spLocks noGrp="1"/>
          </p:cNvSpPr>
          <p:nvPr>
            <p:ph idx="12" hasCustomPrompt="1"/>
          </p:nvPr>
        </p:nvSpPr>
        <p:spPr>
          <a:xfrm>
            <a:off x="4681679" y="1743904"/>
            <a:ext cx="4023121" cy="4133368"/>
          </a:xfrm>
        </p:spPr>
        <p:txBody>
          <a:bodyPr/>
          <a:lstStyle>
            <a:lvl1pPr>
              <a:buClr>
                <a:schemeClr val="accent1"/>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50903792"/>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PhAnim="0" preserve="1" userDrawn="1">
  <p:cSld name="1_Image and subtitle (Off-white)">
    <p:bg>
      <p:bgPr>
        <a:solidFill>
          <a:srgbClr val="FDE6AB"/>
        </a:solidFill>
        <a:effectLst/>
      </p:bgPr>
    </p:bg>
    <p:spTree>
      <p:nvGrpSpPr>
        <p:cNvPr id="1" name=""/>
        <p:cNvGrpSpPr/>
        <p:nvPr/>
      </p:nvGrpSpPr>
      <p:grpSpPr>
        <a:xfrm>
          <a:off x="0" y="0"/>
          <a:ext cx="0" cy="0"/>
          <a:chOff x="0" y="0"/>
          <a:chExt cx="0" cy="0"/>
        </a:xfrm>
      </p:grpSpPr>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a:t>Click icon to add picture</a:t>
            </a:r>
            <a:endParaRPr lang="en-GB" dirty="0"/>
          </a:p>
        </p:txBody>
      </p:sp>
      <p:sp>
        <p:nvSpPr>
          <p:cNvPr id="9" name="Title 1"/>
          <p:cNvSpPr>
            <a:spLocks noGrp="1"/>
          </p:cNvSpPr>
          <p:nvPr>
            <p:ph type="title" hasCustomPrompt="1"/>
          </p:nvPr>
        </p:nvSpPr>
        <p:spPr>
          <a:xfrm>
            <a:off x="251520" y="5785870"/>
            <a:ext cx="8640960" cy="955498"/>
          </a:xfrm>
        </p:spPr>
        <p:txBody>
          <a:bodyPr wrap="square" anchor="t" anchorCtr="0"/>
          <a:lstStyle>
            <a:lvl1pPr>
              <a:lnSpc>
                <a:spcPct val="80000"/>
              </a:lnSpc>
              <a:defRPr sz="3600" cap="none">
                <a:solidFill>
                  <a:schemeClr val="tx2"/>
                </a:solidFill>
              </a:defRPr>
            </a:lvl1pPr>
          </a:lstStyle>
          <a:p>
            <a:r>
              <a:rPr lang="en-US" dirty="0"/>
              <a:t>Click to add title</a:t>
            </a:r>
            <a:endParaRPr lang="en-GB" dirty="0"/>
          </a:p>
        </p:txBody>
      </p:sp>
    </p:spTree>
    <p:extLst>
      <p:ext uri="{BB962C8B-B14F-4D97-AF65-F5344CB8AC3E}">
        <p14:creationId xmlns:p14="http://schemas.microsoft.com/office/powerpoint/2010/main" val="113862558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PhAnim="0" preserve="1" userDrawn="1">
  <p:cSld name="1_Image and sidebar (off-white)">
    <p:bg>
      <p:bgPr>
        <a:solidFill>
          <a:srgbClr val="FDE6AB"/>
        </a:solidFill>
        <a:effectLst/>
      </p:bgPr>
    </p:bg>
    <p:spTree>
      <p:nvGrpSpPr>
        <p:cNvPr id="1" name=""/>
        <p:cNvGrpSpPr/>
        <p:nvPr/>
      </p:nvGrpSpPr>
      <p:grpSpPr>
        <a:xfrm>
          <a:off x="0" y="0"/>
          <a:ext cx="0" cy="0"/>
          <a:chOff x="0" y="0"/>
          <a:chExt cx="0" cy="0"/>
        </a:xfrm>
      </p:grpSpPr>
      <p:sp>
        <p:nvSpPr>
          <p:cNvPr id="6" name="Picture Placeholder 12"/>
          <p:cNvSpPr>
            <a:spLocks noGrp="1"/>
          </p:cNvSpPr>
          <p:nvPr>
            <p:ph type="pic" sz="quarter" idx="11"/>
          </p:nvPr>
        </p:nvSpPr>
        <p:spPr>
          <a:xfrm>
            <a:off x="0" y="0"/>
            <a:ext cx="6095769" cy="6877404"/>
          </a:xfrm>
          <a:solidFill>
            <a:schemeClr val="bg1"/>
          </a:solidFill>
          <a:ln>
            <a:noFill/>
          </a:ln>
        </p:spPr>
        <p:txBody>
          <a:bodyPr/>
          <a:lstStyle>
            <a:lvl1pPr>
              <a:buClrTx/>
              <a:defRPr/>
            </a:lvl1pPr>
          </a:lstStyle>
          <a:p>
            <a:r>
              <a:rPr lang="en-US"/>
              <a:t>Click icon to add picture</a:t>
            </a:r>
            <a:endParaRPr lang="en-GB" dirty="0"/>
          </a:p>
        </p:txBody>
      </p:sp>
      <p:sp>
        <p:nvSpPr>
          <p:cNvPr id="8" name="Title 1"/>
          <p:cNvSpPr>
            <a:spLocks noGrp="1"/>
          </p:cNvSpPr>
          <p:nvPr>
            <p:ph type="title" hasCustomPrompt="1"/>
          </p:nvPr>
        </p:nvSpPr>
        <p:spPr>
          <a:xfrm>
            <a:off x="6300192" y="332656"/>
            <a:ext cx="2592288" cy="1730144"/>
          </a:xfrm>
        </p:spPr>
        <p:txBody>
          <a:bodyPr wrap="square"/>
          <a:lstStyle>
            <a:lvl1pPr>
              <a:lnSpc>
                <a:spcPct val="80000"/>
              </a:lnSpc>
              <a:defRPr sz="3200" cap="none">
                <a:solidFill>
                  <a:schemeClr val="tx2"/>
                </a:solidFill>
              </a:defRPr>
            </a:lvl1pPr>
          </a:lstStyle>
          <a:p>
            <a:r>
              <a:rPr lang="en-US" dirty="0"/>
              <a:t>Click to add title</a:t>
            </a:r>
            <a:endParaRPr lang="en-GB" dirty="0"/>
          </a:p>
        </p:txBody>
      </p:sp>
      <p:sp>
        <p:nvSpPr>
          <p:cNvPr id="7" name="Content Placeholder 2"/>
          <p:cNvSpPr>
            <a:spLocks noGrp="1"/>
          </p:cNvSpPr>
          <p:nvPr>
            <p:ph idx="12" hasCustomPrompt="1"/>
          </p:nvPr>
        </p:nvSpPr>
        <p:spPr>
          <a:xfrm>
            <a:off x="6300192" y="2214000"/>
            <a:ext cx="2592288" cy="4383352"/>
          </a:xfrm>
        </p:spPr>
        <p:txBody>
          <a:bodyPr/>
          <a:lstStyle>
            <a:lvl1pPr>
              <a:buClrTx/>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5898473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PhAnim="0" preserve="1" userDrawn="1">
  <p:cSld name="Timetable (White)">
    <p:bg>
      <p:bgPr>
        <a:solidFill>
          <a:srgbClr val="FDE6AB"/>
        </a:solidFill>
        <a:effectLst/>
      </p:bgPr>
    </p:bg>
    <p:spTree>
      <p:nvGrpSpPr>
        <p:cNvPr id="1" name=""/>
        <p:cNvGrpSpPr/>
        <p:nvPr/>
      </p:nvGrpSpPr>
      <p:grpSpPr>
        <a:xfrm>
          <a:off x="0" y="0"/>
          <a:ext cx="0" cy="0"/>
          <a:chOff x="0" y="0"/>
          <a:chExt cx="0" cy="0"/>
        </a:xfrm>
      </p:grpSpPr>
      <p:sp>
        <p:nvSpPr>
          <p:cNvPr id="7" name="Rectangle 6"/>
          <p:cNvSpPr/>
          <p:nvPr userDrawn="1"/>
        </p:nvSpPr>
        <p:spPr bwMode="auto">
          <a:xfrm>
            <a:off x="0" y="1196752"/>
            <a:ext cx="9144000" cy="5661248"/>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cap="none" baseline="0">
                <a:solidFill>
                  <a:schemeClr val="tx2"/>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a:t>Click icon to add table</a:t>
            </a:r>
            <a:endParaRPr lang="en-GB" dirty="0"/>
          </a:p>
        </p:txBody>
      </p:sp>
    </p:spTree>
    <p:extLst>
      <p:ext uri="{BB962C8B-B14F-4D97-AF65-F5344CB8AC3E}">
        <p14:creationId xmlns:p14="http://schemas.microsoft.com/office/powerpoint/2010/main" val="170475225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24800" y="1743904"/>
            <a:ext cx="8280000" cy="4061360"/>
          </a:xfrm>
        </p:spPr>
        <p:txBody>
          <a:bodyPr/>
          <a:lstStyle>
            <a:lvl1pPr>
              <a:buClr>
                <a:schemeClr val="accent1"/>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Slide Number Placeholder 3"/>
          <p:cNvSpPr>
            <a:spLocks noGrp="1"/>
          </p:cNvSpPr>
          <p:nvPr>
            <p:ph type="sldNum" sz="quarter" idx="10"/>
          </p:nvPr>
        </p:nvSpPr>
        <p:spPr>
          <a:xfrm>
            <a:off x="8028525" y="6345352"/>
            <a:ext cx="676275" cy="252000"/>
          </a:xfrm>
        </p:spPr>
        <p:txBody>
          <a:bodyPr/>
          <a:lstStyle>
            <a:lvl1pPr>
              <a:defRPr/>
            </a:lvl1pPr>
          </a:lstStyle>
          <a:p>
            <a:fld id="{DCF6A46F-80AB-49F3-8C7E-9717ED945456}" type="slidenum">
              <a:rPr lang="en-GB" altLang="en-US"/>
              <a:pPr/>
              <a:t>‹#›</a:t>
            </a:fld>
            <a:endParaRPr lang="en-GB" altLang="en-US"/>
          </a:p>
        </p:txBody>
      </p:sp>
      <p:sp>
        <p:nvSpPr>
          <p:cNvPr id="5" name="Title 1"/>
          <p:cNvSpPr>
            <a:spLocks noGrp="1"/>
          </p:cNvSpPr>
          <p:nvPr>
            <p:ph type="title" hasCustomPrompt="1"/>
          </p:nvPr>
        </p:nvSpPr>
        <p:spPr>
          <a:xfrm>
            <a:off x="424800" y="548680"/>
            <a:ext cx="8280000" cy="1044024"/>
          </a:xfrm>
        </p:spPr>
        <p:txBody>
          <a:bodyPr/>
          <a:lstStyle>
            <a:lvl1pPr>
              <a:defRPr cap="none"/>
            </a:lvl1pPr>
          </a:lstStyle>
          <a:p>
            <a:r>
              <a:rPr lang="en-US" dirty="0"/>
              <a:t>Click to add title</a:t>
            </a:r>
            <a:endParaRPr lang="en-GB" dirty="0"/>
          </a:p>
        </p:txBody>
      </p:sp>
    </p:spTree>
    <p:extLst>
      <p:ext uri="{BB962C8B-B14F-4D97-AF65-F5344CB8AC3E}">
        <p14:creationId xmlns:p14="http://schemas.microsoft.com/office/powerpoint/2010/main" val="96310441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Grey)">
    <p:spTree>
      <p:nvGrpSpPr>
        <p:cNvPr id="1" name=""/>
        <p:cNvGrpSpPr/>
        <p:nvPr/>
      </p:nvGrpSpPr>
      <p:grpSpPr>
        <a:xfrm>
          <a:off x="0" y="0"/>
          <a:ext cx="0" cy="0"/>
          <a:chOff x="0" y="0"/>
          <a:chExt cx="0" cy="0"/>
        </a:xfrm>
      </p:grpSpPr>
      <p:sp>
        <p:nvSpPr>
          <p:cNvPr id="5" name="Rectangle 4"/>
          <p:cNvSpPr/>
          <p:nvPr userDrawn="1"/>
        </p:nvSpPr>
        <p:spPr bwMode="hidden">
          <a:xfrm>
            <a:off x="0" y="0"/>
            <a:ext cx="9144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Title 1"/>
          <p:cNvSpPr>
            <a:spLocks noGrp="1"/>
          </p:cNvSpPr>
          <p:nvPr>
            <p:ph type="title" hasCustomPrompt="1"/>
          </p:nvPr>
        </p:nvSpPr>
        <p:spPr>
          <a:xfrm>
            <a:off x="424800" y="548680"/>
            <a:ext cx="8280000" cy="1016584"/>
          </a:xfrm>
        </p:spPr>
        <p:txBody>
          <a:bodyPr/>
          <a:lstStyle>
            <a:lvl1pPr>
              <a:defRPr cap="none">
                <a:solidFill>
                  <a:schemeClr val="bg1"/>
                </a:solidFill>
              </a:defRPr>
            </a:lvl1pPr>
          </a:lstStyle>
          <a:p>
            <a:r>
              <a:rPr lang="en-US" dirty="0"/>
              <a:t>Click to add title</a:t>
            </a:r>
            <a:endParaRPr lang="en-GB" dirty="0"/>
          </a:p>
        </p:txBody>
      </p:sp>
      <p:sp>
        <p:nvSpPr>
          <p:cNvPr id="3" name="Content Placeholder 2"/>
          <p:cNvSpPr>
            <a:spLocks noGrp="1"/>
          </p:cNvSpPr>
          <p:nvPr>
            <p:ph idx="1" hasCustomPrompt="1"/>
          </p:nvPr>
        </p:nvSpPr>
        <p:spPr>
          <a:xfrm>
            <a:off x="424800" y="1716465"/>
            <a:ext cx="8280000" cy="411624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Slide Number Placeholder 3"/>
          <p:cNvSpPr>
            <a:spLocks noGrp="1"/>
          </p:cNvSpPr>
          <p:nvPr>
            <p:ph type="sldNum" sz="quarter" idx="10"/>
          </p:nvPr>
        </p:nvSpPr>
        <p:spPr>
          <a:xfrm>
            <a:off x="8028525" y="6345352"/>
            <a:ext cx="676275" cy="252000"/>
          </a:xfrm>
        </p:spPr>
        <p:txBody>
          <a:bodyPr/>
          <a:lstStyle>
            <a:lvl1pPr>
              <a:defRPr>
                <a:solidFill>
                  <a:schemeClr val="bg1"/>
                </a:solidFill>
              </a:defRPr>
            </a:lvl1pPr>
          </a:lstStyle>
          <a:p>
            <a:fld id="{DCF6A46F-80AB-49F3-8C7E-9717ED945456}" type="slidenum">
              <a:rPr lang="en-GB" altLang="en-US" smtClean="0"/>
              <a:pPr/>
              <a:t>‹#›</a:t>
            </a:fld>
            <a:endParaRPr lang="en-GB" altLang="en-US" dirty="0"/>
          </a:p>
        </p:txBody>
      </p:sp>
      <p:pic>
        <p:nvPicPr>
          <p:cNvPr id="9" name="Picture 55" descr="White version of the University of Reading's logo." title="University of Reading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hidden">
          <a:xfrm>
            <a:off x="3979863" y="6153189"/>
            <a:ext cx="1184275" cy="384326"/>
          </a:xfrm>
          <a:prstGeom prst="rect">
            <a:avLst/>
          </a:prstGeom>
          <a:noFill/>
          <a:ln>
            <a:noFill/>
          </a:ln>
        </p:spPr>
      </p:pic>
    </p:spTree>
    <p:extLst>
      <p:ext uri="{BB962C8B-B14F-4D97-AF65-F5344CB8AC3E}">
        <p14:creationId xmlns:p14="http://schemas.microsoft.com/office/powerpoint/2010/main" val="249850555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Grey)">
    <p:spTree>
      <p:nvGrpSpPr>
        <p:cNvPr id="1" name=""/>
        <p:cNvGrpSpPr/>
        <p:nvPr/>
      </p:nvGrpSpPr>
      <p:grpSpPr>
        <a:xfrm>
          <a:off x="0" y="0"/>
          <a:ext cx="0" cy="0"/>
          <a:chOff x="0" y="0"/>
          <a:chExt cx="0" cy="0"/>
        </a:xfrm>
      </p:grpSpPr>
      <p:sp>
        <p:nvSpPr>
          <p:cNvPr id="6" name="Rectangle 5"/>
          <p:cNvSpPr/>
          <p:nvPr userDrawn="1"/>
        </p:nvSpPr>
        <p:spPr bwMode="hidden">
          <a:xfrm>
            <a:off x="0" y="0"/>
            <a:ext cx="9144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Title 1"/>
          <p:cNvSpPr>
            <a:spLocks noGrp="1"/>
          </p:cNvSpPr>
          <p:nvPr>
            <p:ph type="title" hasCustomPrompt="1"/>
          </p:nvPr>
        </p:nvSpPr>
        <p:spPr>
          <a:xfrm>
            <a:off x="424800" y="548680"/>
            <a:ext cx="8280000" cy="1015200"/>
          </a:xfrm>
        </p:spPr>
        <p:txBody>
          <a:bodyPr/>
          <a:lstStyle>
            <a:lvl1pPr>
              <a:defRPr cap="none">
                <a:solidFill>
                  <a:schemeClr val="bg1"/>
                </a:solidFill>
              </a:defRPr>
            </a:lvl1pPr>
          </a:lstStyle>
          <a:p>
            <a:r>
              <a:rPr lang="en-US" dirty="0"/>
              <a:t>Click to add title</a:t>
            </a:r>
            <a:endParaRPr lang="en-GB" dirty="0"/>
          </a:p>
        </p:txBody>
      </p:sp>
      <p:sp>
        <p:nvSpPr>
          <p:cNvPr id="5" name="Slide Number Placeholder 4"/>
          <p:cNvSpPr>
            <a:spLocks noGrp="1"/>
          </p:cNvSpPr>
          <p:nvPr>
            <p:ph type="sldNum" sz="quarter" idx="10"/>
          </p:nvPr>
        </p:nvSpPr>
        <p:spPr>
          <a:xfrm>
            <a:off x="8028525" y="6345352"/>
            <a:ext cx="676275" cy="252000"/>
          </a:xfrm>
        </p:spPr>
        <p:txBody>
          <a:bodyPr/>
          <a:lstStyle>
            <a:lvl1pPr>
              <a:defRPr>
                <a:solidFill>
                  <a:schemeClr val="bg1"/>
                </a:solidFill>
              </a:defRPr>
            </a:lvl1pPr>
          </a:lstStyle>
          <a:p>
            <a:fld id="{7D9A8A42-CDD3-483B-A525-DE73108F9D72}" type="slidenum">
              <a:rPr lang="en-GB" altLang="en-US" smtClean="0"/>
              <a:pPr/>
              <a:t>‹#›</a:t>
            </a:fld>
            <a:endParaRPr lang="en-GB" altLang="en-US" dirty="0"/>
          </a:p>
        </p:txBody>
      </p:sp>
      <p:sp>
        <p:nvSpPr>
          <p:cNvPr id="9" name="Content Placeholder 2"/>
          <p:cNvSpPr>
            <a:spLocks noGrp="1"/>
          </p:cNvSpPr>
          <p:nvPr>
            <p:ph idx="11" hasCustomPrompt="1"/>
          </p:nvPr>
        </p:nvSpPr>
        <p:spPr>
          <a:xfrm>
            <a:off x="424799" y="1717200"/>
            <a:ext cx="4023121" cy="4086773"/>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p:cNvSpPr>
            <a:spLocks noGrp="1"/>
          </p:cNvSpPr>
          <p:nvPr>
            <p:ph idx="12" hasCustomPrompt="1"/>
          </p:nvPr>
        </p:nvSpPr>
        <p:spPr>
          <a:xfrm>
            <a:off x="4664923" y="1717200"/>
            <a:ext cx="4023121" cy="4086772"/>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55" descr="White version of the University of Reading's logo." title="University of Reading logo">
            <a:extLst>
              <a:ext uri="{FF2B5EF4-FFF2-40B4-BE49-F238E27FC236}">
                <a16:creationId xmlns:a16="http://schemas.microsoft.com/office/drawing/2014/main" id="{07B087F4-4F44-40EF-B245-A3BDCFE9EB73}"/>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hidden">
          <a:xfrm>
            <a:off x="3979863" y="6153189"/>
            <a:ext cx="1184275" cy="384326"/>
          </a:xfrm>
          <a:prstGeom prst="rect">
            <a:avLst/>
          </a:prstGeom>
          <a:noFill/>
          <a:ln>
            <a:noFill/>
          </a:ln>
        </p:spPr>
      </p:pic>
    </p:spTree>
    <p:extLst>
      <p:ext uri="{BB962C8B-B14F-4D97-AF65-F5344CB8AC3E}">
        <p14:creationId xmlns:p14="http://schemas.microsoft.com/office/powerpoint/2010/main" val="164484830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pPr/>
              <a:t>‹#›</a:t>
            </a:fld>
            <a:endParaRPr lang="en-GB" altLang="en-US"/>
          </a:p>
        </p:txBody>
      </p:sp>
      <p:sp>
        <p:nvSpPr>
          <p:cNvPr id="3" name="Rectangle 2"/>
          <p:cNvSpPr/>
          <p:nvPr userDrawn="1"/>
        </p:nvSpPr>
        <p:spPr bwMode="hidden">
          <a:xfrm>
            <a:off x="0" y="0"/>
            <a:ext cx="9144000" cy="6858000"/>
          </a:xfrm>
          <a:prstGeom prst="rect">
            <a:avLst/>
          </a:prstGeom>
          <a:solidFill>
            <a:srgbClr val="FFFD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Content Placeholder 5"/>
          <p:cNvSpPr>
            <a:spLocks noGrp="1"/>
          </p:cNvSpPr>
          <p:nvPr>
            <p:ph sz="quarter" idx="11" hasCustomPrompt="1"/>
          </p:nvPr>
        </p:nvSpPr>
        <p:spPr>
          <a:xfrm>
            <a:off x="424800" y="476672"/>
            <a:ext cx="8280000" cy="5904656"/>
          </a:xfrm>
        </p:spPr>
        <p:txBody>
          <a:bodyPr/>
          <a:lstStyle>
            <a:lvl1pPr>
              <a:buClr>
                <a:schemeClr val="accent1"/>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899214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pPr/>
              <a:t>‹#›</a:t>
            </a:fld>
            <a:endParaRPr lang="en-GB" altLang="en-US"/>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 name="Content Placeholder 5"/>
          <p:cNvSpPr>
            <a:spLocks noGrp="1"/>
          </p:cNvSpPr>
          <p:nvPr>
            <p:ph sz="quarter" idx="11" hasCustomPrompt="1"/>
          </p:nvPr>
        </p:nvSpPr>
        <p:spPr>
          <a:xfrm>
            <a:off x="424800" y="476672"/>
            <a:ext cx="8280000" cy="5904656"/>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0921445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a:t>Click icon to add picture</a:t>
            </a:r>
            <a:endParaRPr lang="en-GB" dirty="0"/>
          </a:p>
        </p:txBody>
      </p:sp>
      <p:sp>
        <p:nvSpPr>
          <p:cNvPr id="14" name="Title 1"/>
          <p:cNvSpPr>
            <a:spLocks noGrp="1"/>
          </p:cNvSpPr>
          <p:nvPr>
            <p:ph type="title" hasCustomPrompt="1"/>
          </p:nvPr>
        </p:nvSpPr>
        <p:spPr>
          <a:xfrm>
            <a:off x="251520" y="5785870"/>
            <a:ext cx="8568952" cy="955498"/>
          </a:xfrm>
        </p:spPr>
        <p:txBody>
          <a:bodyPr wrap="square" anchor="t" anchorCtr="0"/>
          <a:lstStyle>
            <a:lvl1pPr>
              <a:lnSpc>
                <a:spcPct val="80000"/>
              </a:lnSpc>
              <a:defRPr sz="3600" cap="none">
                <a:solidFill>
                  <a:schemeClr val="bg1"/>
                </a:solidFill>
              </a:defRPr>
            </a:lvl1pPr>
          </a:lstStyle>
          <a:p>
            <a:r>
              <a:rPr lang="en-US" dirty="0"/>
              <a:t>Click to add title on up to two lines</a:t>
            </a:r>
            <a:endParaRPr lang="en-GB" dirty="0"/>
          </a:p>
        </p:txBody>
      </p:sp>
    </p:spTree>
    <p:extLst>
      <p:ext uri="{BB962C8B-B14F-4D97-AF65-F5344CB8AC3E}">
        <p14:creationId xmlns:p14="http://schemas.microsoft.com/office/powerpoint/2010/main" val="328228258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Gre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a:t>Click icon to add picture</a:t>
            </a:r>
            <a:endParaRPr lang="en-GB" dirty="0"/>
          </a:p>
        </p:txBody>
      </p:sp>
      <p:sp>
        <p:nvSpPr>
          <p:cNvPr id="14" name="Title 1"/>
          <p:cNvSpPr>
            <a:spLocks noGrp="1"/>
          </p:cNvSpPr>
          <p:nvPr>
            <p:ph type="title" hasCustomPrompt="1"/>
          </p:nvPr>
        </p:nvSpPr>
        <p:spPr>
          <a:xfrm>
            <a:off x="251520" y="5785870"/>
            <a:ext cx="8568952" cy="955498"/>
          </a:xfrm>
        </p:spPr>
        <p:txBody>
          <a:bodyPr wrap="square" anchor="t" anchorCtr="0"/>
          <a:lstStyle>
            <a:lvl1pPr>
              <a:lnSpc>
                <a:spcPct val="80000"/>
              </a:lnSpc>
              <a:defRPr sz="3600" cap="none">
                <a:solidFill>
                  <a:schemeClr val="bg1"/>
                </a:solidFill>
              </a:defRPr>
            </a:lvl1pPr>
          </a:lstStyle>
          <a:p>
            <a:r>
              <a:rPr lang="en-US" dirty="0"/>
              <a:t>Click to add title on up to two lines</a:t>
            </a:r>
            <a:endParaRPr lang="en-GB" dirty="0"/>
          </a:p>
        </p:txBody>
      </p:sp>
    </p:spTree>
    <p:extLst>
      <p:ext uri="{BB962C8B-B14F-4D97-AF65-F5344CB8AC3E}">
        <p14:creationId xmlns:p14="http://schemas.microsoft.com/office/powerpoint/2010/main" val="318466386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DEA"/>
        </a:solidFill>
        <a:effectLst/>
      </p:bgPr>
    </p:bg>
    <p:spTree>
      <p:nvGrpSpPr>
        <p:cNvPr id="1" name=""/>
        <p:cNvGrpSpPr/>
        <p:nvPr/>
      </p:nvGrpSpPr>
      <p:grpSpPr>
        <a:xfrm>
          <a:off x="0" y="0"/>
          <a:ext cx="0" cy="0"/>
          <a:chOff x="0" y="0"/>
          <a:chExt cx="0" cy="0"/>
        </a:xfrm>
      </p:grpSpPr>
      <p:pic>
        <p:nvPicPr>
          <p:cNvPr id="1079" name="Picture 55"/>
          <p:cNvPicPr>
            <a:picLocks noChangeAspect="1" noChangeArrowheads="1"/>
          </p:cNvPicPr>
          <p:nvPr/>
        </p:nvPicPr>
        <p:blipFill>
          <a:blip r:embed="rId18">
            <a:extLst>
              <a:ext uri="{28A0092B-C50C-407E-A947-70E740481C1C}">
                <a14:useLocalDpi xmlns:a14="http://schemas.microsoft.com/office/drawing/2010/main" val="0"/>
              </a:ext>
            </a:extLst>
          </a:blip>
          <a:srcRect/>
          <a:stretch/>
        </p:blipFill>
        <p:spPr bwMode="hidden">
          <a:xfrm>
            <a:off x="3979863" y="6166015"/>
            <a:ext cx="1184275" cy="384369"/>
          </a:xfrm>
          <a:prstGeom prst="rect">
            <a:avLst/>
          </a:prstGeom>
          <a:noFill/>
          <a:ln>
            <a:noFill/>
          </a:ln>
        </p:spPr>
      </p:pic>
      <p:sp>
        <p:nvSpPr>
          <p:cNvPr id="1026" name="Rectangle 2"/>
          <p:cNvSpPr>
            <a:spLocks noGrp="1" noChangeArrowheads="1"/>
          </p:cNvSpPr>
          <p:nvPr>
            <p:ph type="title"/>
          </p:nvPr>
        </p:nvSpPr>
        <p:spPr bwMode="auto">
          <a:xfrm>
            <a:off x="424800" y="548680"/>
            <a:ext cx="8280000" cy="1072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p>
            <a:pPr lvl="0"/>
            <a:r>
              <a:rPr lang="en-US" altLang="en-US" dirty="0"/>
              <a:t>Click to add title</a:t>
            </a:r>
            <a:endParaRPr lang="en-GB" altLang="en-US" dirty="0"/>
          </a:p>
        </p:txBody>
      </p:sp>
      <p:sp>
        <p:nvSpPr>
          <p:cNvPr id="1027" name="Rectangle 3"/>
          <p:cNvSpPr>
            <a:spLocks noGrp="1" noChangeArrowheads="1"/>
          </p:cNvSpPr>
          <p:nvPr>
            <p:ph type="body" idx="1"/>
          </p:nvPr>
        </p:nvSpPr>
        <p:spPr bwMode="auto">
          <a:xfrm>
            <a:off x="424800" y="1772816"/>
            <a:ext cx="8280000"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37" name="Rectangle 13"/>
          <p:cNvSpPr>
            <a:spLocks noGrp="1" noChangeArrowheads="1"/>
          </p:cNvSpPr>
          <p:nvPr>
            <p:ph type="sldNum" sz="quarter" idx="4"/>
          </p:nvPr>
        </p:nvSpPr>
        <p:spPr bwMode="auto">
          <a:xfrm>
            <a:off x="8028525" y="634535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dirty="0"/>
          </a:p>
        </p:txBody>
      </p:sp>
    </p:spTree>
  </p:cSld>
  <p:clrMap bg1="lt1" tx1="dk1" bg2="lt2" tx2="dk2" accent1="accent1" accent2="accent2" accent3="accent3" accent4="accent4" accent5="accent5" accent6="accent6" hlink="hlink" folHlink="folHlink"/>
  <p:sldLayoutIdLst>
    <p:sldLayoutId id="2147483705" r:id="rId1"/>
    <p:sldLayoutId id="2147483699" r:id="rId2"/>
    <p:sldLayoutId id="2147483697" r:id="rId3"/>
    <p:sldLayoutId id="2147483698" r:id="rId4"/>
    <p:sldLayoutId id="2147483700" r:id="rId5"/>
    <p:sldLayoutId id="2147483701" r:id="rId6"/>
    <p:sldLayoutId id="2147483702" r:id="rId7"/>
    <p:sldLayoutId id="2147483708" r:id="rId8"/>
    <p:sldLayoutId id="2147483713" r:id="rId9"/>
    <p:sldLayoutId id="2147483709" r:id="rId10"/>
    <p:sldLayoutId id="2147483710" r:id="rId11"/>
    <p:sldLayoutId id="2147483711" r:id="rId12"/>
    <p:sldLayoutId id="2147483712" r:id="rId13"/>
    <p:sldLayoutId id="2147483714" r:id="rId14"/>
    <p:sldLayoutId id="2147483715" r:id="rId15"/>
    <p:sldLayoutId id="2147483716" r:id="rId16"/>
  </p:sldLayoutIdLst>
  <p:transition>
    <p:fade/>
  </p:transition>
  <p:hf sldNum="0" hdr="0" dt="0"/>
  <p:txStyles>
    <p:titleStyle>
      <a:lvl1pPr algn="l" rtl="0" eaLnBrk="1" fontAlgn="base" hangingPunct="1">
        <a:spcBef>
          <a:spcPct val="0"/>
        </a:spcBef>
        <a:spcAft>
          <a:spcPct val="0"/>
        </a:spcAft>
        <a:defRPr sz="3800" b="0" cap="none" baseline="0">
          <a:solidFill>
            <a:schemeClr val="accent1"/>
          </a:solidFill>
          <a:latin typeface="Arial Bold" panose="020B0704020202020204" pitchFamily="34" charset="0"/>
          <a:ea typeface="+mj-ea"/>
          <a:cs typeface="Arial Bold" panose="020B0704020202020204" pitchFamily="34" charset="0"/>
        </a:defRPr>
      </a:lvl1pPr>
      <a:lvl2pPr algn="l" rtl="0" eaLnBrk="1" fontAlgn="base" hangingPunct="1">
        <a:spcBef>
          <a:spcPct val="0"/>
        </a:spcBef>
        <a:spcAft>
          <a:spcPct val="0"/>
        </a:spcAft>
        <a:defRPr sz="3600">
          <a:solidFill>
            <a:schemeClr val="tx2"/>
          </a:solidFill>
          <a:latin typeface="+mn-lt"/>
        </a:defRPr>
      </a:lvl2pPr>
      <a:lvl3pPr algn="l" rtl="0" eaLnBrk="1" fontAlgn="base" hangingPunct="1">
        <a:spcBef>
          <a:spcPct val="0"/>
        </a:spcBef>
        <a:spcAft>
          <a:spcPct val="0"/>
        </a:spcAft>
        <a:defRPr sz="3600">
          <a:solidFill>
            <a:schemeClr val="tx2"/>
          </a:solidFill>
          <a:latin typeface="+mn-lt"/>
        </a:defRPr>
      </a:lvl3pPr>
      <a:lvl4pPr algn="l" rtl="0" eaLnBrk="1" fontAlgn="base" hangingPunct="1">
        <a:spcBef>
          <a:spcPct val="0"/>
        </a:spcBef>
        <a:spcAft>
          <a:spcPct val="0"/>
        </a:spcAft>
        <a:defRPr sz="3600">
          <a:solidFill>
            <a:schemeClr val="tx2"/>
          </a:solidFill>
          <a:latin typeface="+mn-lt"/>
        </a:defRPr>
      </a:lvl4pPr>
      <a:lvl5pPr algn="l" rtl="0" eaLnBrk="1" fontAlgn="base" hangingPunct="1">
        <a:spcBef>
          <a:spcPct val="0"/>
        </a:spcBef>
        <a:spcAft>
          <a:spcPct val="0"/>
        </a:spcAft>
        <a:defRPr sz="3600">
          <a:solidFill>
            <a:schemeClr val="tx2"/>
          </a:solidFill>
          <a:latin typeface="+mn-lt"/>
        </a:defRPr>
      </a:lvl5pPr>
      <a:lvl6pPr marL="457200" algn="l" rtl="0" eaLnBrk="1" fontAlgn="base" hangingPunct="1">
        <a:spcBef>
          <a:spcPct val="0"/>
        </a:spcBef>
        <a:spcAft>
          <a:spcPct val="0"/>
        </a:spcAft>
        <a:defRPr sz="3600">
          <a:solidFill>
            <a:schemeClr val="tx2"/>
          </a:solidFill>
          <a:latin typeface="+mn-lt"/>
        </a:defRPr>
      </a:lvl6pPr>
      <a:lvl7pPr marL="914400" algn="l" rtl="0" eaLnBrk="1" fontAlgn="base" hangingPunct="1">
        <a:spcBef>
          <a:spcPct val="0"/>
        </a:spcBef>
        <a:spcAft>
          <a:spcPct val="0"/>
        </a:spcAft>
        <a:defRPr sz="3600">
          <a:solidFill>
            <a:schemeClr val="tx2"/>
          </a:solidFill>
          <a:latin typeface="+mn-lt"/>
        </a:defRPr>
      </a:lvl7pPr>
      <a:lvl8pPr marL="1371600" algn="l" rtl="0" eaLnBrk="1" fontAlgn="base" hangingPunct="1">
        <a:spcBef>
          <a:spcPct val="0"/>
        </a:spcBef>
        <a:spcAft>
          <a:spcPct val="0"/>
        </a:spcAft>
        <a:defRPr sz="3600">
          <a:solidFill>
            <a:schemeClr val="tx2"/>
          </a:solidFill>
          <a:latin typeface="+mn-lt"/>
        </a:defRPr>
      </a:lvl8pPr>
      <a:lvl9pPr marL="1828800" algn="l" rtl="0" eaLnBrk="1" fontAlgn="base" hangingPunct="1">
        <a:spcBef>
          <a:spcPct val="0"/>
        </a:spcBef>
        <a:spcAft>
          <a:spcPct val="0"/>
        </a:spcAft>
        <a:defRPr sz="3600">
          <a:solidFill>
            <a:schemeClr val="tx2"/>
          </a:solidFill>
          <a:latin typeface="+mn-lt"/>
        </a:defRPr>
      </a:lvl9pPr>
    </p:titleStyle>
    <p:bodyStyle>
      <a:lvl1pPr marL="180000" marR="0" indent="-180000" algn="l" defTabSz="914400" rtl="0" eaLnBrk="1" fontAlgn="base" latinLnBrk="0" hangingPunct="1">
        <a:lnSpc>
          <a:spcPct val="100000"/>
        </a:lnSpc>
        <a:spcBef>
          <a:spcPct val="20000"/>
        </a:spcBef>
        <a:spcAft>
          <a:spcPct val="0"/>
        </a:spcAft>
        <a:buClr>
          <a:schemeClr val="accent1"/>
        </a:buClr>
        <a:buSzTx/>
        <a:buFont typeface="Arial" charset="0"/>
        <a:buChar char="•"/>
        <a:tabLst/>
        <a:defRPr sz="2400" baseline="0">
          <a:solidFill>
            <a:schemeClr val="tx2"/>
          </a:solidFill>
          <a:latin typeface="Arial" panose="020B0604020202020204" pitchFamily="34" charset="0"/>
          <a:ea typeface="+mn-ea"/>
          <a:cs typeface="Arial" panose="020B0604020202020204" pitchFamily="34" charset="0"/>
        </a:defRPr>
      </a:lvl1pPr>
      <a:lvl2pPr marL="540000" marR="0" indent="-180000" algn="l" defTabSz="9144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sz="2400" baseline="0">
          <a:solidFill>
            <a:schemeClr val="tx2"/>
          </a:solidFill>
          <a:latin typeface="Arial" panose="020B0604020202020204" pitchFamily="34" charset="0"/>
          <a:cs typeface="Arial" panose="020B0604020202020204" pitchFamily="34" charset="0"/>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5pPr>
      <a:lvl6pPr marL="25146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6pPr>
      <a:lvl7pPr marL="29718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7pPr>
      <a:lvl8pPr marL="34290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8pPr>
      <a:lvl9pPr marL="38862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DE6AB"/>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24800" y="1370120"/>
            <a:ext cx="8280000" cy="8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p>
            <a:pPr lvl="0"/>
            <a:r>
              <a:rPr lang="en-US" dirty="0"/>
              <a:t>Click to add title</a:t>
            </a:r>
            <a:endParaRPr lang="en-GB" altLang="en-US" dirty="0"/>
          </a:p>
        </p:txBody>
      </p:sp>
      <p:sp>
        <p:nvSpPr>
          <p:cNvPr id="1027" name="Rectangle 3"/>
          <p:cNvSpPr>
            <a:spLocks noGrp="1" noChangeArrowheads="1"/>
          </p:cNvSpPr>
          <p:nvPr>
            <p:ph type="body" idx="1"/>
          </p:nvPr>
        </p:nvSpPr>
        <p:spPr bwMode="auto">
          <a:xfrm>
            <a:off x="424800" y="2349320"/>
            <a:ext cx="8280000" cy="3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93054498"/>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32" r:id="rId3"/>
    <p:sldLayoutId id="2147483738" r:id="rId4"/>
    <p:sldLayoutId id="2147483742" r:id="rId5"/>
    <p:sldLayoutId id="2147483745" r:id="rId6"/>
  </p:sldLayoutIdLst>
  <p:transition>
    <p:fade/>
  </p:transition>
  <p:hf sldNum="0" hdr="0" dt="0"/>
  <p:txStyles>
    <p:titleStyle>
      <a:lvl1pPr algn="l" rtl="0" eaLnBrk="1" fontAlgn="base" hangingPunct="1">
        <a:spcBef>
          <a:spcPct val="0"/>
        </a:spcBef>
        <a:spcAft>
          <a:spcPct val="0"/>
        </a:spcAft>
        <a:defRPr sz="3800" b="0" cap="none" baseline="0">
          <a:solidFill>
            <a:schemeClr val="tx2"/>
          </a:solidFill>
          <a:latin typeface="Arial Bold" panose="020B0704020202020204" pitchFamily="34" charset="0"/>
          <a:ea typeface="+mj-ea"/>
          <a:cs typeface="Arial Bold" panose="020B0704020202020204" pitchFamily="34" charset="0"/>
        </a:defRPr>
      </a:lvl1pPr>
      <a:lvl2pPr algn="l" rtl="0" eaLnBrk="1" fontAlgn="base" hangingPunct="1">
        <a:spcBef>
          <a:spcPct val="0"/>
        </a:spcBef>
        <a:spcAft>
          <a:spcPct val="0"/>
        </a:spcAft>
        <a:defRPr sz="3600">
          <a:solidFill>
            <a:schemeClr val="tx2"/>
          </a:solidFill>
          <a:latin typeface="+mn-lt"/>
        </a:defRPr>
      </a:lvl2pPr>
      <a:lvl3pPr algn="l" rtl="0" eaLnBrk="1" fontAlgn="base" hangingPunct="1">
        <a:spcBef>
          <a:spcPct val="0"/>
        </a:spcBef>
        <a:spcAft>
          <a:spcPct val="0"/>
        </a:spcAft>
        <a:defRPr sz="3600">
          <a:solidFill>
            <a:schemeClr val="tx2"/>
          </a:solidFill>
          <a:latin typeface="+mn-lt"/>
        </a:defRPr>
      </a:lvl3pPr>
      <a:lvl4pPr algn="l" rtl="0" eaLnBrk="1" fontAlgn="base" hangingPunct="1">
        <a:spcBef>
          <a:spcPct val="0"/>
        </a:spcBef>
        <a:spcAft>
          <a:spcPct val="0"/>
        </a:spcAft>
        <a:defRPr sz="3600">
          <a:solidFill>
            <a:schemeClr val="tx2"/>
          </a:solidFill>
          <a:latin typeface="+mn-lt"/>
        </a:defRPr>
      </a:lvl4pPr>
      <a:lvl5pPr algn="l" rtl="0" eaLnBrk="1" fontAlgn="base" hangingPunct="1">
        <a:spcBef>
          <a:spcPct val="0"/>
        </a:spcBef>
        <a:spcAft>
          <a:spcPct val="0"/>
        </a:spcAft>
        <a:defRPr sz="3600">
          <a:solidFill>
            <a:schemeClr val="tx2"/>
          </a:solidFill>
          <a:latin typeface="+mn-lt"/>
        </a:defRPr>
      </a:lvl5pPr>
      <a:lvl6pPr marL="457200" algn="l" rtl="0" eaLnBrk="1" fontAlgn="base" hangingPunct="1">
        <a:spcBef>
          <a:spcPct val="0"/>
        </a:spcBef>
        <a:spcAft>
          <a:spcPct val="0"/>
        </a:spcAft>
        <a:defRPr sz="3600">
          <a:solidFill>
            <a:schemeClr val="tx2"/>
          </a:solidFill>
          <a:latin typeface="+mn-lt"/>
        </a:defRPr>
      </a:lvl6pPr>
      <a:lvl7pPr marL="914400" algn="l" rtl="0" eaLnBrk="1" fontAlgn="base" hangingPunct="1">
        <a:spcBef>
          <a:spcPct val="0"/>
        </a:spcBef>
        <a:spcAft>
          <a:spcPct val="0"/>
        </a:spcAft>
        <a:defRPr sz="3600">
          <a:solidFill>
            <a:schemeClr val="tx2"/>
          </a:solidFill>
          <a:latin typeface="+mn-lt"/>
        </a:defRPr>
      </a:lvl7pPr>
      <a:lvl8pPr marL="1371600" algn="l" rtl="0" eaLnBrk="1" fontAlgn="base" hangingPunct="1">
        <a:spcBef>
          <a:spcPct val="0"/>
        </a:spcBef>
        <a:spcAft>
          <a:spcPct val="0"/>
        </a:spcAft>
        <a:defRPr sz="3600">
          <a:solidFill>
            <a:schemeClr val="tx2"/>
          </a:solidFill>
          <a:latin typeface="+mn-lt"/>
        </a:defRPr>
      </a:lvl8pPr>
      <a:lvl9pPr marL="1828800" algn="l" rtl="0" eaLnBrk="1" fontAlgn="base" hangingPunct="1">
        <a:spcBef>
          <a:spcPct val="0"/>
        </a:spcBef>
        <a:spcAft>
          <a:spcPct val="0"/>
        </a:spcAft>
        <a:defRPr sz="3600">
          <a:solidFill>
            <a:schemeClr val="tx2"/>
          </a:solidFill>
          <a:latin typeface="+mn-lt"/>
        </a:defRPr>
      </a:lvl9pPr>
    </p:titleStyle>
    <p:bodyStyle>
      <a:lvl1pPr marL="180000" marR="0" indent="-180000" algn="l" defTabSz="914400" rtl="0" eaLnBrk="1" fontAlgn="base" latinLnBrk="0" hangingPunct="1">
        <a:lnSpc>
          <a:spcPct val="100000"/>
        </a:lnSpc>
        <a:spcBef>
          <a:spcPct val="20000"/>
        </a:spcBef>
        <a:spcAft>
          <a:spcPct val="0"/>
        </a:spcAft>
        <a:buClrTx/>
        <a:buSzTx/>
        <a:buFont typeface="Arial" charset="0"/>
        <a:buChar char="•"/>
        <a:tabLst/>
        <a:defRPr sz="2400" baseline="0">
          <a:solidFill>
            <a:schemeClr val="tx2"/>
          </a:solidFill>
          <a:latin typeface="Arial" panose="020B0604020202020204" pitchFamily="34" charset="0"/>
          <a:ea typeface="+mn-ea"/>
          <a:cs typeface="Arial" panose="020B0604020202020204" pitchFamily="34" charset="0"/>
        </a:defRPr>
      </a:lvl1pPr>
      <a:lvl2pPr marL="54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sz="2400" baseline="0">
          <a:solidFill>
            <a:schemeClr val="tx2"/>
          </a:solidFill>
          <a:latin typeface="Arial" panose="020B0604020202020204" pitchFamily="34" charset="0"/>
          <a:cs typeface="Arial" panose="020B0604020202020204" pitchFamily="34" charset="0"/>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5pPr>
      <a:lvl6pPr marL="25146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6pPr>
      <a:lvl7pPr marL="29718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7pPr>
      <a:lvl8pPr marL="34290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8pPr>
      <a:lvl9pPr marL="38862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A6C52CD-8E30-483A-94A0-A47BB6F460DE}"/>
              </a:ext>
            </a:extLst>
          </p:cNvPr>
          <p:cNvSpPr>
            <a:spLocks noGrp="1"/>
          </p:cNvSpPr>
          <p:nvPr>
            <p:ph type="ctrTitle"/>
          </p:nvPr>
        </p:nvSpPr>
        <p:spPr/>
        <p:txBody>
          <a:bodyPr/>
          <a:lstStyle/>
          <a:p>
            <a:r>
              <a:rPr lang="en-GB" dirty="0"/>
              <a:t>Living Away At University</a:t>
            </a:r>
          </a:p>
        </p:txBody>
      </p:sp>
      <p:sp>
        <p:nvSpPr>
          <p:cNvPr id="2" name="Subtitle 1">
            <a:extLst>
              <a:ext uri="{FF2B5EF4-FFF2-40B4-BE49-F238E27FC236}">
                <a16:creationId xmlns:a16="http://schemas.microsoft.com/office/drawing/2014/main" id="{74F9DF84-722C-4103-B98A-562AFDC787F3}"/>
              </a:ext>
            </a:extLst>
          </p:cNvPr>
          <p:cNvSpPr>
            <a:spLocks noGrp="1"/>
          </p:cNvSpPr>
          <p:nvPr>
            <p:ph type="subTitle" idx="1"/>
          </p:nvPr>
        </p:nvSpPr>
        <p:spPr/>
        <p:txBody>
          <a:bodyPr/>
          <a:lstStyle/>
          <a:p>
            <a:r>
              <a:rPr lang="en-GB" dirty="0"/>
              <a:t>www.reading.ac.uk</a:t>
            </a:r>
          </a:p>
        </p:txBody>
      </p:sp>
    </p:spTree>
    <p:extLst>
      <p:ext uri="{BB962C8B-B14F-4D97-AF65-F5344CB8AC3E}">
        <p14:creationId xmlns:p14="http://schemas.microsoft.com/office/powerpoint/2010/main" val="2648970799"/>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38E42D-5E25-4848-9F87-05F91CA5E6D2}"/>
              </a:ext>
            </a:extLst>
          </p:cNvPr>
          <p:cNvSpPr>
            <a:spLocks noGrp="1"/>
          </p:cNvSpPr>
          <p:nvPr>
            <p:ph idx="11"/>
          </p:nvPr>
        </p:nvSpPr>
        <p:spPr>
          <a:xfrm>
            <a:off x="541678" y="548680"/>
            <a:ext cx="7846746" cy="1152128"/>
          </a:xfrm>
        </p:spPr>
        <p:txBody>
          <a:bodyPr anchor="ctr"/>
          <a:lstStyle/>
          <a:p>
            <a:pPr marL="514350" indent="-514350">
              <a:buFont typeface="+mj-lt"/>
              <a:buAutoNum type="arabicPeriod" startAt="4"/>
            </a:pPr>
            <a:r>
              <a:rPr lang="en-US" sz="2800" b="1" u="sng" dirty="0"/>
              <a:t>“I can’t cook”</a:t>
            </a:r>
          </a:p>
        </p:txBody>
      </p:sp>
      <p:sp>
        <p:nvSpPr>
          <p:cNvPr id="4" name="Content Placeholder 3">
            <a:extLst>
              <a:ext uri="{FF2B5EF4-FFF2-40B4-BE49-F238E27FC236}">
                <a16:creationId xmlns:a16="http://schemas.microsoft.com/office/drawing/2014/main" id="{28102BFE-8048-4624-BA5D-D479CBA754B6}"/>
              </a:ext>
            </a:extLst>
          </p:cNvPr>
          <p:cNvSpPr>
            <a:spLocks noGrp="1"/>
          </p:cNvSpPr>
          <p:nvPr>
            <p:ph idx="12"/>
          </p:nvPr>
        </p:nvSpPr>
        <p:spPr>
          <a:xfrm>
            <a:off x="541678" y="1988840"/>
            <a:ext cx="8395673" cy="3672408"/>
          </a:xfrm>
        </p:spPr>
        <p:txBody>
          <a:bodyPr/>
          <a:lstStyle/>
          <a:p>
            <a:r>
              <a:rPr lang="en-GB" sz="1800" dirty="0"/>
              <a:t>There are different options when it comes to accommodation.</a:t>
            </a:r>
          </a:p>
          <a:p>
            <a:pPr marL="0" indent="0">
              <a:buNone/>
            </a:pPr>
            <a:r>
              <a:rPr lang="en-GB" sz="1800" dirty="0"/>
              <a:t>Catered halls offer the opportunity to have some, or all meals provided for you. You’ll still have access to a shared kitchen so you can cook snacks if you want to.</a:t>
            </a:r>
          </a:p>
          <a:p>
            <a:pPr marL="0" indent="0">
              <a:buNone/>
            </a:pPr>
            <a:endParaRPr lang="en-GB" sz="1800" dirty="0"/>
          </a:p>
          <a:p>
            <a:r>
              <a:rPr lang="en-GB" sz="1800" dirty="0"/>
              <a:t>Everyone needs to learn some day. University is a great place to learn, as you always have people around to ask for ideas and help if needed. Family or friends may be able to share recipes with you before you go, and they might like to hear how they go.</a:t>
            </a:r>
          </a:p>
          <a:p>
            <a:pPr marL="0" indent="0">
              <a:buNone/>
            </a:pPr>
            <a:endParaRPr lang="en-GB" sz="1800" dirty="0"/>
          </a:p>
        </p:txBody>
      </p:sp>
    </p:spTree>
    <p:extLst>
      <p:ext uri="{BB962C8B-B14F-4D97-AF65-F5344CB8AC3E}">
        <p14:creationId xmlns:p14="http://schemas.microsoft.com/office/powerpoint/2010/main" val="273677503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6CA57D-DC5C-4312-86AC-EFC259E6ADF6}"/>
              </a:ext>
            </a:extLst>
          </p:cNvPr>
          <p:cNvSpPr>
            <a:spLocks noGrp="1"/>
          </p:cNvSpPr>
          <p:nvPr>
            <p:ph type="ctrTitle"/>
          </p:nvPr>
        </p:nvSpPr>
        <p:spPr>
          <a:xfrm>
            <a:off x="424800" y="1124744"/>
            <a:ext cx="8280000" cy="1728192"/>
          </a:xfrm>
        </p:spPr>
        <p:txBody>
          <a:bodyPr wrap="square" anchor="b">
            <a:normAutofit/>
          </a:bodyPr>
          <a:lstStyle/>
          <a:p>
            <a:r>
              <a:rPr lang="en-GB" u="sng" dirty="0"/>
              <a:t>Good Luck!</a:t>
            </a:r>
          </a:p>
        </p:txBody>
      </p:sp>
      <p:sp>
        <p:nvSpPr>
          <p:cNvPr id="8" name="Subtitle 2">
            <a:extLst>
              <a:ext uri="{FF2B5EF4-FFF2-40B4-BE49-F238E27FC236}">
                <a16:creationId xmlns:a16="http://schemas.microsoft.com/office/drawing/2014/main" id="{2B9266CF-744E-4F71-863A-E33B5E9A1421}"/>
              </a:ext>
            </a:extLst>
          </p:cNvPr>
          <p:cNvSpPr>
            <a:spLocks noGrp="1"/>
          </p:cNvSpPr>
          <p:nvPr>
            <p:ph type="subTitle" idx="1"/>
          </p:nvPr>
        </p:nvSpPr>
        <p:spPr>
          <a:xfrm>
            <a:off x="424800" y="3068960"/>
            <a:ext cx="8280000" cy="3384376"/>
          </a:xfrm>
        </p:spPr>
        <p:txBody>
          <a:bodyPr/>
          <a:lstStyle/>
          <a:p>
            <a:r>
              <a:rPr lang="en-US" dirty="0"/>
              <a:t>We have lots of resources and events for students to help with university decisions and applications. </a:t>
            </a:r>
          </a:p>
          <a:p>
            <a:endParaRPr lang="en-US" dirty="0"/>
          </a:p>
          <a:p>
            <a:r>
              <a:rPr lang="en-US" dirty="0"/>
              <a:t>Check out our webpages for opportunities to visit the university and recordings and resources to help you stay informed about your choices.</a:t>
            </a:r>
          </a:p>
          <a:p>
            <a:endParaRPr lang="en-US" dirty="0"/>
          </a:p>
          <a:p>
            <a:r>
              <a:rPr lang="en-US" dirty="0"/>
              <a:t>www.reading.ac.uk/outreach</a:t>
            </a:r>
          </a:p>
        </p:txBody>
      </p:sp>
    </p:spTree>
    <p:extLst>
      <p:ext uri="{BB962C8B-B14F-4D97-AF65-F5344CB8AC3E}">
        <p14:creationId xmlns:p14="http://schemas.microsoft.com/office/powerpoint/2010/main" val="1651597549"/>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7492F4-3931-4538-9DF0-6F8D0F6FC4DC}"/>
              </a:ext>
            </a:extLst>
          </p:cNvPr>
          <p:cNvPicPr>
            <a:picLocks noChangeAspect="1"/>
          </p:cNvPicPr>
          <p:nvPr/>
        </p:nvPicPr>
        <p:blipFill>
          <a:blip r:embed="rId3">
            <a:extLst>
              <a:ext uri="{28A0092B-C50C-407E-A947-70E740481C1C}">
                <a14:useLocalDpi xmlns:a14="http://schemas.microsoft.com/office/drawing/2010/main" val="0"/>
              </a:ext>
            </a:extLst>
          </a:blip>
          <a:srcRect l="20455" r="20455"/>
          <a:stretch/>
        </p:blipFill>
        <p:spPr>
          <a:xfrm>
            <a:off x="20" y="10"/>
            <a:ext cx="6095749" cy="6877394"/>
          </a:xfrm>
          <a:prstGeom prst="rect">
            <a:avLst/>
          </a:prstGeom>
          <a:noFill/>
          <a:ln>
            <a:noFill/>
          </a:ln>
        </p:spPr>
      </p:pic>
      <p:sp>
        <p:nvSpPr>
          <p:cNvPr id="5" name="Title 4">
            <a:extLst>
              <a:ext uri="{FF2B5EF4-FFF2-40B4-BE49-F238E27FC236}">
                <a16:creationId xmlns:a16="http://schemas.microsoft.com/office/drawing/2014/main" id="{CF91E281-BD64-4AA0-84E3-9AED574D8069}"/>
              </a:ext>
            </a:extLst>
          </p:cNvPr>
          <p:cNvSpPr>
            <a:spLocks noGrp="1"/>
          </p:cNvSpPr>
          <p:nvPr>
            <p:ph type="title"/>
          </p:nvPr>
        </p:nvSpPr>
        <p:spPr>
          <a:xfrm>
            <a:off x="6300192" y="332656"/>
            <a:ext cx="2592288" cy="1730144"/>
          </a:xfrm>
        </p:spPr>
        <p:txBody>
          <a:bodyPr wrap="square" anchor="b">
            <a:normAutofit/>
          </a:bodyPr>
          <a:lstStyle/>
          <a:p>
            <a:r>
              <a:rPr lang="en-GB" dirty="0"/>
              <a:t>WHAT WE WILL COVER </a:t>
            </a:r>
          </a:p>
        </p:txBody>
      </p:sp>
      <p:sp>
        <p:nvSpPr>
          <p:cNvPr id="6" name="Content Placeholder 5">
            <a:extLst>
              <a:ext uri="{FF2B5EF4-FFF2-40B4-BE49-F238E27FC236}">
                <a16:creationId xmlns:a16="http://schemas.microsoft.com/office/drawing/2014/main" id="{4C0AF9AB-79CF-433F-9B1D-FB635F6ABD3E}"/>
              </a:ext>
            </a:extLst>
          </p:cNvPr>
          <p:cNvSpPr>
            <a:spLocks noGrp="1"/>
          </p:cNvSpPr>
          <p:nvPr>
            <p:ph idx="1"/>
          </p:nvPr>
        </p:nvSpPr>
        <p:spPr>
          <a:xfrm>
            <a:off x="6300192" y="2214000"/>
            <a:ext cx="2592288" cy="4383352"/>
          </a:xfrm>
        </p:spPr>
        <p:txBody>
          <a:bodyPr wrap="square" anchor="t">
            <a:normAutofit/>
          </a:bodyPr>
          <a:lstStyle/>
          <a:p>
            <a:pPr marL="457200" indent="-457200">
              <a:buFont typeface="+mj-lt"/>
              <a:buAutoNum type="arabicPeriod"/>
            </a:pPr>
            <a:endParaRPr lang="en-GB" dirty="0"/>
          </a:p>
          <a:p>
            <a:pPr marL="457200" indent="-457200">
              <a:buFont typeface="+mj-lt"/>
              <a:buAutoNum type="arabicPeriod"/>
            </a:pPr>
            <a:r>
              <a:rPr lang="en-GB" dirty="0"/>
              <a:t>What does life look like as a student?</a:t>
            </a:r>
          </a:p>
          <a:p>
            <a:pPr marL="457200" indent="-457200">
              <a:buFont typeface="+mj-lt"/>
              <a:buAutoNum type="arabicPeriod"/>
            </a:pPr>
            <a:endParaRPr lang="en-GB" dirty="0"/>
          </a:p>
          <a:p>
            <a:pPr marL="457200" indent="-457200">
              <a:buFont typeface="+mj-lt"/>
              <a:buAutoNum type="arabicPeriod"/>
            </a:pPr>
            <a:r>
              <a:rPr lang="en-GB" dirty="0"/>
              <a:t>Some common concerns and worries</a:t>
            </a:r>
          </a:p>
          <a:p>
            <a:pPr marL="0" indent="0">
              <a:buNone/>
            </a:pPr>
            <a:endParaRPr lang="en-GB" dirty="0"/>
          </a:p>
        </p:txBody>
      </p:sp>
    </p:spTree>
    <p:extLst>
      <p:ext uri="{BB962C8B-B14F-4D97-AF65-F5344CB8AC3E}">
        <p14:creationId xmlns:p14="http://schemas.microsoft.com/office/powerpoint/2010/main" val="188564518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97A52DAB-17C0-430F-96AD-B1841F5F2AE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19100" y="2006600"/>
            <a:ext cx="5257800" cy="3505200"/>
          </a:xfrm>
          <a:prstGeom prst="rect">
            <a:avLst/>
          </a:prstGeom>
        </p:spPr>
      </p:pic>
      <p:pic>
        <p:nvPicPr>
          <p:cNvPr id="19" name="Picture 18">
            <a:extLst>
              <a:ext uri="{FF2B5EF4-FFF2-40B4-BE49-F238E27FC236}">
                <a16:creationId xmlns:a16="http://schemas.microsoft.com/office/drawing/2014/main" id="{C8411A55-591E-4D19-A6C3-EA14D4B4FB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3900" y="2196848"/>
            <a:ext cx="2921000" cy="1917700"/>
          </a:xfrm>
          <a:prstGeom prst="rect">
            <a:avLst/>
          </a:prstGeom>
        </p:spPr>
      </p:pic>
      <p:sp>
        <p:nvSpPr>
          <p:cNvPr id="2" name="Title 1">
            <a:extLst>
              <a:ext uri="{FF2B5EF4-FFF2-40B4-BE49-F238E27FC236}">
                <a16:creationId xmlns:a16="http://schemas.microsoft.com/office/drawing/2014/main" id="{ED7F8114-BF6E-4C99-997E-BD48DDC329F6}"/>
              </a:ext>
            </a:extLst>
          </p:cNvPr>
          <p:cNvSpPr>
            <a:spLocks noGrp="1"/>
          </p:cNvSpPr>
          <p:nvPr>
            <p:ph type="title"/>
          </p:nvPr>
        </p:nvSpPr>
        <p:spPr>
          <a:xfrm>
            <a:off x="424800" y="548680"/>
            <a:ext cx="8280000" cy="1044024"/>
          </a:xfrm>
        </p:spPr>
        <p:txBody>
          <a:bodyPr wrap="none" anchor="b">
            <a:normAutofit/>
          </a:bodyPr>
          <a:lstStyle/>
          <a:p>
            <a:pPr marL="0" marR="0" indent="0" defTabSz="914400" rtl="0" eaLnBrk="1" fontAlgn="base" latinLnBrk="0" hangingPunct="1">
              <a:spcBef>
                <a:spcPct val="0"/>
              </a:spcBef>
              <a:spcAft>
                <a:spcPct val="0"/>
              </a:spcAft>
              <a:buClrTx/>
              <a:buSzTx/>
              <a:buFontTx/>
              <a:buNone/>
              <a:tabLst/>
            </a:pPr>
            <a:r>
              <a:rPr lang="en-GB" b="1" dirty="0"/>
              <a:t>What does ‘student life’ look like?</a:t>
            </a:r>
            <a:endParaRPr kumimoji="0" lang="en-GB" b="1" i="0" u="none" strike="noStrike" cap="none" normalizeH="0" baseline="0" dirty="0">
              <a:ln>
                <a:noFill/>
              </a:ln>
              <a:effectLst/>
            </a:endParaRPr>
          </a:p>
        </p:txBody>
      </p:sp>
      <p:sp>
        <p:nvSpPr>
          <p:cNvPr id="24" name="TextBox 23">
            <a:extLst>
              <a:ext uri="{FF2B5EF4-FFF2-40B4-BE49-F238E27FC236}">
                <a16:creationId xmlns:a16="http://schemas.microsoft.com/office/drawing/2014/main" id="{C6B1E867-E9E7-4CB0-B170-4999BB1106B4}"/>
              </a:ext>
            </a:extLst>
          </p:cNvPr>
          <p:cNvSpPr txBox="1"/>
          <p:nvPr/>
        </p:nvSpPr>
        <p:spPr>
          <a:xfrm>
            <a:off x="5803900" y="4365104"/>
            <a:ext cx="2921000"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dirty="0">
                <a:solidFill>
                  <a:schemeClr val="tx2"/>
                </a:solidFill>
                <a:latin typeface="+mn-lt"/>
              </a:rPr>
              <a:t>What </a:t>
            </a:r>
            <a:r>
              <a:rPr lang="en-GB" b="1" dirty="0">
                <a:solidFill>
                  <a:schemeClr val="tx2"/>
                </a:solidFill>
                <a:latin typeface="+mn-lt"/>
              </a:rPr>
              <a:t>skills</a:t>
            </a:r>
            <a:r>
              <a:rPr lang="en-GB" dirty="0">
                <a:solidFill>
                  <a:schemeClr val="tx2"/>
                </a:solidFill>
                <a:latin typeface="+mn-lt"/>
              </a:rPr>
              <a:t> might you need as a university student?</a:t>
            </a:r>
          </a:p>
        </p:txBody>
      </p:sp>
    </p:spTree>
    <p:extLst>
      <p:ext uri="{BB962C8B-B14F-4D97-AF65-F5344CB8AC3E}">
        <p14:creationId xmlns:p14="http://schemas.microsoft.com/office/powerpoint/2010/main" val="188268884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0192" y="332656"/>
            <a:ext cx="2592288" cy="1730144"/>
          </a:xfrm>
        </p:spPr>
        <p:txBody>
          <a:bodyPr wrap="square" anchor="b">
            <a:normAutofit/>
          </a:bodyPr>
          <a:lstStyle/>
          <a:p>
            <a:r>
              <a:rPr lang="en-GB" sz="3000" dirty="0"/>
              <a:t>“Being a student means…”:</a:t>
            </a:r>
          </a:p>
        </p:txBody>
      </p:sp>
      <p:sp>
        <p:nvSpPr>
          <p:cNvPr id="3" name="Content Placeholder 2"/>
          <p:cNvSpPr>
            <a:spLocks noGrp="1"/>
          </p:cNvSpPr>
          <p:nvPr>
            <p:ph idx="1"/>
          </p:nvPr>
        </p:nvSpPr>
        <p:spPr>
          <a:xfrm>
            <a:off x="6300192" y="2214000"/>
            <a:ext cx="2592288" cy="4383352"/>
          </a:xfrm>
        </p:spPr>
        <p:txBody>
          <a:bodyPr wrap="square" anchor="t">
            <a:normAutofit fontScale="92500" lnSpcReduction="20000"/>
          </a:bodyPr>
          <a:lstStyle/>
          <a:p>
            <a:pPr marL="457200" indent="-457200">
              <a:lnSpc>
                <a:spcPct val="90000"/>
              </a:lnSpc>
              <a:buFont typeface="+mj-lt"/>
              <a:buAutoNum type="arabicPeriod"/>
            </a:pPr>
            <a:endParaRPr lang="en-GB" dirty="0"/>
          </a:p>
          <a:p>
            <a:pPr marL="457200" indent="-457200">
              <a:lnSpc>
                <a:spcPct val="90000"/>
              </a:lnSpc>
              <a:buFont typeface="+mj-lt"/>
              <a:buAutoNum type="arabicPeriod"/>
            </a:pPr>
            <a:r>
              <a:rPr lang="en-GB" dirty="0"/>
              <a:t>Lectures, seminars and tutorials</a:t>
            </a:r>
          </a:p>
          <a:p>
            <a:pPr marL="457200" indent="-457200">
              <a:lnSpc>
                <a:spcPct val="90000"/>
              </a:lnSpc>
              <a:buFont typeface="+mj-lt"/>
              <a:buAutoNum type="arabicPeriod"/>
            </a:pPr>
            <a:r>
              <a:rPr lang="en-GB" dirty="0"/>
              <a:t>Late nights at the library</a:t>
            </a:r>
          </a:p>
          <a:p>
            <a:pPr marL="457200" indent="-457200">
              <a:lnSpc>
                <a:spcPct val="90000"/>
              </a:lnSpc>
              <a:buFont typeface="+mj-lt"/>
              <a:buAutoNum type="arabicPeriod"/>
            </a:pPr>
            <a:r>
              <a:rPr lang="en-GB" dirty="0"/>
              <a:t>Clubs and societies</a:t>
            </a:r>
          </a:p>
          <a:p>
            <a:pPr marL="457200" indent="-457200">
              <a:lnSpc>
                <a:spcPct val="90000"/>
              </a:lnSpc>
              <a:buFont typeface="+mj-lt"/>
              <a:buAutoNum type="arabicPeriod"/>
            </a:pPr>
            <a:r>
              <a:rPr lang="en-GB" dirty="0"/>
              <a:t>Part-time job</a:t>
            </a:r>
          </a:p>
          <a:p>
            <a:pPr marL="457200" indent="-457200">
              <a:lnSpc>
                <a:spcPct val="90000"/>
              </a:lnSpc>
              <a:buFont typeface="+mj-lt"/>
              <a:buAutoNum type="arabicPeriod"/>
            </a:pPr>
            <a:r>
              <a:rPr lang="en-GB" dirty="0"/>
              <a:t>Work experience</a:t>
            </a:r>
          </a:p>
          <a:p>
            <a:pPr marL="457200" indent="-457200">
              <a:lnSpc>
                <a:spcPct val="90000"/>
              </a:lnSpc>
              <a:buFont typeface="+mj-lt"/>
              <a:buAutoNum type="arabicPeriod"/>
            </a:pPr>
            <a:r>
              <a:rPr lang="en-GB" dirty="0"/>
              <a:t>Living in halls</a:t>
            </a:r>
          </a:p>
          <a:p>
            <a:pPr marL="457200" indent="-457200">
              <a:lnSpc>
                <a:spcPct val="90000"/>
              </a:lnSpc>
              <a:buFont typeface="+mj-lt"/>
              <a:buAutoNum type="arabicPeriod"/>
            </a:pPr>
            <a:r>
              <a:rPr lang="en-GB" dirty="0"/>
              <a:t>Meeting new people</a:t>
            </a:r>
          </a:p>
          <a:p>
            <a:pPr marL="457200" indent="-457200">
              <a:lnSpc>
                <a:spcPct val="90000"/>
              </a:lnSpc>
              <a:buFont typeface="+mj-lt"/>
              <a:buAutoNum type="arabicPeriod"/>
            </a:pPr>
            <a:r>
              <a:rPr lang="en-GB" dirty="0"/>
              <a:t>Learning to cook</a:t>
            </a:r>
          </a:p>
          <a:p>
            <a:pPr marL="457200" indent="-457200">
              <a:lnSpc>
                <a:spcPct val="90000"/>
              </a:lnSpc>
              <a:buFont typeface="+mj-lt"/>
              <a:buAutoNum type="arabicPeriod"/>
            </a:pPr>
            <a:r>
              <a:rPr lang="en-GB" dirty="0"/>
              <a:t>Doing your own washing</a:t>
            </a:r>
          </a:p>
        </p:txBody>
      </p:sp>
      <p:sp>
        <p:nvSpPr>
          <p:cNvPr id="4" name="Slide Number Placeholder 3" hidden="1"/>
          <p:cNvSpPr>
            <a:spLocks noGrp="1"/>
          </p:cNvSpPr>
          <p:nvPr>
            <p:ph type="sldNum" sz="quarter" idx="10"/>
          </p:nvPr>
        </p:nvSpPr>
        <p:spPr/>
        <p:txBody>
          <a:bodyPr/>
          <a:lstStyle/>
          <a:p>
            <a:pPr>
              <a:spcAft>
                <a:spcPts val="600"/>
              </a:spcAft>
            </a:pPr>
            <a:fld id="{DCF6A46F-80AB-49F3-8C7E-9717ED945456}" type="slidenum">
              <a:rPr lang="en-GB" altLang="en-US" smtClean="0"/>
              <a:pPr>
                <a:spcAft>
                  <a:spcPts val="600"/>
                </a:spcAft>
              </a:pPr>
              <a:t>4</a:t>
            </a:fld>
            <a:endParaRPr lang="en-GB" altLang="en-US"/>
          </a:p>
        </p:txBody>
      </p:sp>
      <p:pic>
        <p:nvPicPr>
          <p:cNvPr id="6" name="Picture 5">
            <a:extLst>
              <a:ext uri="{FF2B5EF4-FFF2-40B4-BE49-F238E27FC236}">
                <a16:creationId xmlns:a16="http://schemas.microsoft.com/office/drawing/2014/main" id="{2EC94C45-3778-4F96-9514-59B83F38EF4A}"/>
              </a:ext>
            </a:extLst>
          </p:cNvPr>
          <p:cNvPicPr>
            <a:picLocks noChangeAspect="1"/>
          </p:cNvPicPr>
          <p:nvPr/>
        </p:nvPicPr>
        <p:blipFill rotWithShape="1">
          <a:blip r:embed="rId3">
            <a:extLst>
              <a:ext uri="{28A0092B-C50C-407E-A947-70E740481C1C}">
                <a14:useLocalDpi xmlns:a14="http://schemas.microsoft.com/office/drawing/2010/main" val="0"/>
              </a:ext>
            </a:extLst>
          </a:blip>
          <a:srcRect r="33270"/>
          <a:stretch/>
        </p:blipFill>
        <p:spPr>
          <a:xfrm>
            <a:off x="52638" y="0"/>
            <a:ext cx="6031530" cy="6858000"/>
          </a:xfrm>
          <a:prstGeom prst="rect">
            <a:avLst/>
          </a:prstGeom>
        </p:spPr>
      </p:pic>
    </p:spTree>
    <p:extLst>
      <p:ext uri="{BB962C8B-B14F-4D97-AF65-F5344CB8AC3E}">
        <p14:creationId xmlns:p14="http://schemas.microsoft.com/office/powerpoint/2010/main" val="28120714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C2D42F7-0DB8-432D-97C8-767A26BC0194}"/>
              </a:ext>
            </a:extLst>
          </p:cNvPr>
          <p:cNvSpPr>
            <a:spLocks noGrp="1"/>
          </p:cNvSpPr>
          <p:nvPr>
            <p:ph type="title"/>
          </p:nvPr>
        </p:nvSpPr>
        <p:spPr>
          <a:xfrm>
            <a:off x="251520" y="188640"/>
            <a:ext cx="8568952" cy="955498"/>
          </a:xfrm>
        </p:spPr>
        <p:txBody>
          <a:bodyPr/>
          <a:lstStyle/>
          <a:p>
            <a:r>
              <a:rPr lang="en-US" sz="3200" dirty="0"/>
              <a:t>Should I move away – what is there to gain?</a:t>
            </a:r>
          </a:p>
        </p:txBody>
      </p:sp>
      <p:sp>
        <p:nvSpPr>
          <p:cNvPr id="2" name="Slide Number Placeholder 1" hidden="1"/>
          <p:cNvSpPr>
            <a:spLocks noGrp="1"/>
          </p:cNvSpPr>
          <p:nvPr>
            <p:ph type="sldNum" sz="quarter" idx="4294967295"/>
          </p:nvPr>
        </p:nvSpPr>
        <p:spPr>
          <a:xfrm>
            <a:off x="8028525" y="6345352"/>
            <a:ext cx="676275" cy="252000"/>
          </a:xfrm>
        </p:spPr>
        <p:txBody>
          <a:bodyPr/>
          <a:lstStyle/>
          <a:p>
            <a:pPr>
              <a:spcAft>
                <a:spcPts val="600"/>
              </a:spcAft>
            </a:pPr>
            <a:fld id="{8CAE96E1-FE19-476C-9CF0-3BB4903735D9}" type="slidenum">
              <a:rPr lang="en-GB" altLang="en-US" smtClean="0"/>
              <a:pPr>
                <a:spcAft>
                  <a:spcPts val="600"/>
                </a:spcAft>
              </a:pPr>
              <a:t>5</a:t>
            </a:fld>
            <a:endParaRPr lang="en-GB" altLang="en-US"/>
          </a:p>
        </p:txBody>
      </p:sp>
      <p:graphicFrame>
        <p:nvGraphicFramePr>
          <p:cNvPr id="18" name="Diagram 17">
            <a:extLst>
              <a:ext uri="{FF2B5EF4-FFF2-40B4-BE49-F238E27FC236}">
                <a16:creationId xmlns:a16="http://schemas.microsoft.com/office/drawing/2014/main" id="{E0FEB02C-1066-4812-B1BB-E15744DA9333}"/>
              </a:ext>
            </a:extLst>
          </p:cNvPr>
          <p:cNvGraphicFramePr/>
          <p:nvPr/>
        </p:nvGraphicFramePr>
        <p:xfrm>
          <a:off x="755576" y="1556792"/>
          <a:ext cx="7128792" cy="4624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77869631"/>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33A3CC0-49C6-4C55-BA27-A2706FD92C43}"/>
              </a:ext>
            </a:extLst>
          </p:cNvPr>
          <p:cNvSpPr>
            <a:spLocks noGrp="1"/>
          </p:cNvSpPr>
          <p:nvPr>
            <p:ph type="title"/>
          </p:nvPr>
        </p:nvSpPr>
        <p:spPr>
          <a:xfrm>
            <a:off x="424800" y="548680"/>
            <a:ext cx="8280000" cy="1044024"/>
          </a:xfrm>
        </p:spPr>
        <p:txBody>
          <a:bodyPr/>
          <a:lstStyle/>
          <a:p>
            <a:r>
              <a:rPr lang="en-US" sz="3200" dirty="0"/>
              <a:t>I don’t want to move away…</a:t>
            </a:r>
          </a:p>
        </p:txBody>
      </p:sp>
      <p:sp>
        <p:nvSpPr>
          <p:cNvPr id="3" name="Slide Number Placeholder 2">
            <a:extLst>
              <a:ext uri="{FF2B5EF4-FFF2-40B4-BE49-F238E27FC236}">
                <a16:creationId xmlns:a16="http://schemas.microsoft.com/office/drawing/2014/main" id="{84E80A23-9EF3-4E7B-AEF3-D7BAFF29DBBF}"/>
              </a:ext>
            </a:extLst>
          </p:cNvPr>
          <p:cNvSpPr>
            <a:spLocks noGrp="1"/>
          </p:cNvSpPr>
          <p:nvPr>
            <p:ph type="sldNum" sz="quarter" idx="10"/>
          </p:nvPr>
        </p:nvSpPr>
        <p:spPr>
          <a:xfrm>
            <a:off x="8028525" y="6345352"/>
            <a:ext cx="676275" cy="252000"/>
          </a:xfrm>
        </p:spPr>
        <p:txBody>
          <a:bodyPr wrap="square" anchor="t">
            <a:normAutofit/>
          </a:bodyPr>
          <a:lstStyle/>
          <a:p>
            <a:pPr>
              <a:spcAft>
                <a:spcPts val="600"/>
              </a:spcAft>
            </a:pPr>
            <a:fld id="{DCF6A46F-80AB-49F3-8C7E-9717ED945456}" type="slidenum">
              <a:rPr lang="en-GB" altLang="en-US" smtClean="0"/>
              <a:pPr>
                <a:spcAft>
                  <a:spcPts val="600"/>
                </a:spcAft>
              </a:pPr>
              <a:t>6</a:t>
            </a:fld>
            <a:endParaRPr lang="en-GB" altLang="en-US"/>
          </a:p>
        </p:txBody>
      </p:sp>
      <p:pic>
        <p:nvPicPr>
          <p:cNvPr id="6" name="Content Placeholder 5" descr="Thought">
            <a:extLst>
              <a:ext uri="{FF2B5EF4-FFF2-40B4-BE49-F238E27FC236}">
                <a16:creationId xmlns:a16="http://schemas.microsoft.com/office/drawing/2014/main" id="{69B88DFF-75AA-46A4-9523-8AE08D708973}"/>
              </a:ext>
            </a:extLst>
          </p:cNvPr>
          <p:cNvPicPr>
            <a:picLocks noGrp="1" noChangeAspect="1"/>
          </p:cNvPicPr>
          <p:nvPr>
            <p:ph idx="1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4799" y="1799027"/>
            <a:ext cx="4023121" cy="4023121"/>
          </a:xfrm>
        </p:spPr>
      </p:pic>
      <p:sp>
        <p:nvSpPr>
          <p:cNvPr id="13" name="Content Placeholder 4">
            <a:extLst>
              <a:ext uri="{FF2B5EF4-FFF2-40B4-BE49-F238E27FC236}">
                <a16:creationId xmlns:a16="http://schemas.microsoft.com/office/drawing/2014/main" id="{CF4D3371-83E1-405B-B7E8-B9021E9E03A3}"/>
              </a:ext>
            </a:extLst>
          </p:cNvPr>
          <p:cNvSpPr>
            <a:spLocks noGrp="1"/>
          </p:cNvSpPr>
          <p:nvPr>
            <p:ph idx="12"/>
          </p:nvPr>
        </p:nvSpPr>
        <p:spPr>
          <a:xfrm>
            <a:off x="4681679" y="2204864"/>
            <a:ext cx="4023121" cy="3672408"/>
          </a:xfrm>
        </p:spPr>
        <p:txBody>
          <a:bodyPr/>
          <a:lstStyle/>
          <a:p>
            <a:r>
              <a:rPr lang="en-US" dirty="0"/>
              <a:t>“I’ll miss my friends and family” </a:t>
            </a:r>
          </a:p>
          <a:p>
            <a:r>
              <a:rPr lang="en-US" dirty="0"/>
              <a:t>“Some of my friends aren’t going to </a:t>
            </a:r>
            <a:r>
              <a:rPr lang="en-US" dirty="0" err="1"/>
              <a:t>uni</a:t>
            </a:r>
            <a:r>
              <a:rPr lang="en-US" dirty="0"/>
              <a:t>”</a:t>
            </a:r>
          </a:p>
          <a:p>
            <a:r>
              <a:rPr lang="en-US" dirty="0"/>
              <a:t>“I’d be leaving my boyfriend/girlfriend behind”</a:t>
            </a:r>
          </a:p>
          <a:p>
            <a:r>
              <a:rPr lang="en-US" dirty="0"/>
              <a:t>“I can’t cook”</a:t>
            </a:r>
          </a:p>
        </p:txBody>
      </p:sp>
    </p:spTree>
    <p:extLst>
      <p:ext uri="{BB962C8B-B14F-4D97-AF65-F5344CB8AC3E}">
        <p14:creationId xmlns:p14="http://schemas.microsoft.com/office/powerpoint/2010/main" val="4609535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38E42D-5E25-4848-9F87-05F91CA5E6D2}"/>
              </a:ext>
            </a:extLst>
          </p:cNvPr>
          <p:cNvSpPr>
            <a:spLocks noGrp="1"/>
          </p:cNvSpPr>
          <p:nvPr>
            <p:ph idx="11"/>
          </p:nvPr>
        </p:nvSpPr>
        <p:spPr>
          <a:xfrm>
            <a:off x="541678" y="404664"/>
            <a:ext cx="7846746" cy="1152128"/>
          </a:xfrm>
        </p:spPr>
        <p:txBody>
          <a:bodyPr anchor="ctr"/>
          <a:lstStyle/>
          <a:p>
            <a:pPr marL="457200" indent="-457200">
              <a:buFont typeface="+mj-lt"/>
              <a:buAutoNum type="arabicPeriod"/>
            </a:pPr>
            <a:r>
              <a:rPr lang="en-US" sz="2800" b="1" u="sng" dirty="0"/>
              <a:t>“I’ll miss my friends and family”</a:t>
            </a:r>
          </a:p>
        </p:txBody>
      </p:sp>
      <p:sp>
        <p:nvSpPr>
          <p:cNvPr id="4" name="Content Placeholder 3">
            <a:extLst>
              <a:ext uri="{FF2B5EF4-FFF2-40B4-BE49-F238E27FC236}">
                <a16:creationId xmlns:a16="http://schemas.microsoft.com/office/drawing/2014/main" id="{28102BFE-8048-4624-BA5D-D479CBA754B6}"/>
              </a:ext>
            </a:extLst>
          </p:cNvPr>
          <p:cNvSpPr>
            <a:spLocks noGrp="1"/>
          </p:cNvSpPr>
          <p:nvPr>
            <p:ph idx="12"/>
          </p:nvPr>
        </p:nvSpPr>
        <p:spPr>
          <a:xfrm>
            <a:off x="541678" y="1556792"/>
            <a:ext cx="8395673" cy="2016224"/>
          </a:xfrm>
        </p:spPr>
        <p:txBody>
          <a:bodyPr/>
          <a:lstStyle/>
          <a:p>
            <a:pPr marL="0" indent="0">
              <a:buNone/>
            </a:pPr>
            <a:r>
              <a:rPr lang="en-GB" sz="1800" dirty="0"/>
              <a:t>Students rarely find themselves lonely.</a:t>
            </a:r>
          </a:p>
          <a:p>
            <a:pPr marL="0" indent="0">
              <a:buNone/>
            </a:pPr>
            <a:endParaRPr lang="en-GB" sz="1800" dirty="0"/>
          </a:p>
          <a:p>
            <a:pPr marL="0" indent="0">
              <a:buNone/>
            </a:pPr>
            <a:r>
              <a:rPr lang="en-GB" sz="1800" dirty="0"/>
              <a:t>Welcome week is a great time to meet new people and get stuck into university life. There are lots of university clubs and societies to get involved with, and you’ll be getting to know the new town/city that you’re in, as well as getting to know the new people that you’ve moved in with. Then there’s your new course friends, and you’ll be spending time in lectures, seminars and studying for assignments. </a:t>
            </a:r>
          </a:p>
          <a:p>
            <a:pPr marL="0" indent="0">
              <a:buNone/>
            </a:pPr>
            <a:endParaRPr lang="en-GB" sz="1800" dirty="0"/>
          </a:p>
          <a:p>
            <a:pPr marL="0" indent="0">
              <a:buNone/>
            </a:pPr>
            <a:r>
              <a:rPr lang="en-GB" sz="1800" dirty="0"/>
              <a:t>Usually we find the opposite, that students are expecting to feel homesick, but in reality, are so busy with their new lives, that they have to remember to call home..! </a:t>
            </a:r>
          </a:p>
          <a:p>
            <a:pPr marL="0" indent="0">
              <a:buNone/>
            </a:pPr>
            <a:endParaRPr lang="en-GB" sz="1800" dirty="0"/>
          </a:p>
          <a:p>
            <a:pPr marL="0" indent="0">
              <a:buNone/>
            </a:pPr>
            <a:r>
              <a:rPr lang="en-GB" sz="1800" dirty="0"/>
              <a:t>There’s lots of ways to stay in touch with friends and family back home and depending on how far away you chose to move you can also visit at weekends or in the vacations. </a:t>
            </a:r>
          </a:p>
          <a:p>
            <a:pPr marL="0" indent="0">
              <a:buNone/>
            </a:pPr>
            <a:endParaRPr lang="en-GB" sz="2000" dirty="0"/>
          </a:p>
        </p:txBody>
      </p:sp>
    </p:spTree>
    <p:extLst>
      <p:ext uri="{BB962C8B-B14F-4D97-AF65-F5344CB8AC3E}">
        <p14:creationId xmlns:p14="http://schemas.microsoft.com/office/powerpoint/2010/main" val="334113282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38E42D-5E25-4848-9F87-05F91CA5E6D2}"/>
              </a:ext>
            </a:extLst>
          </p:cNvPr>
          <p:cNvSpPr>
            <a:spLocks noGrp="1"/>
          </p:cNvSpPr>
          <p:nvPr>
            <p:ph idx="11"/>
          </p:nvPr>
        </p:nvSpPr>
        <p:spPr>
          <a:xfrm>
            <a:off x="541678" y="548680"/>
            <a:ext cx="7846746" cy="1152128"/>
          </a:xfrm>
        </p:spPr>
        <p:txBody>
          <a:bodyPr anchor="ctr"/>
          <a:lstStyle/>
          <a:p>
            <a:pPr marL="514350" indent="-514350">
              <a:buFont typeface="+mj-lt"/>
              <a:buAutoNum type="arabicPeriod" startAt="2"/>
            </a:pPr>
            <a:r>
              <a:rPr lang="en-US" sz="2800" b="1" u="sng" dirty="0"/>
              <a:t>“My friends are doing other things”</a:t>
            </a:r>
          </a:p>
        </p:txBody>
      </p:sp>
      <p:sp>
        <p:nvSpPr>
          <p:cNvPr id="4" name="Content Placeholder 3">
            <a:extLst>
              <a:ext uri="{FF2B5EF4-FFF2-40B4-BE49-F238E27FC236}">
                <a16:creationId xmlns:a16="http://schemas.microsoft.com/office/drawing/2014/main" id="{28102BFE-8048-4624-BA5D-D479CBA754B6}"/>
              </a:ext>
            </a:extLst>
          </p:cNvPr>
          <p:cNvSpPr>
            <a:spLocks noGrp="1"/>
          </p:cNvSpPr>
          <p:nvPr>
            <p:ph idx="12"/>
          </p:nvPr>
        </p:nvSpPr>
        <p:spPr>
          <a:xfrm>
            <a:off x="541678" y="1988840"/>
            <a:ext cx="8395673" cy="3672408"/>
          </a:xfrm>
        </p:spPr>
        <p:txBody>
          <a:bodyPr/>
          <a:lstStyle/>
          <a:p>
            <a:pPr marL="0" indent="0">
              <a:buNone/>
            </a:pPr>
            <a:r>
              <a:rPr lang="en-GB" sz="1800" dirty="0"/>
              <a:t>Remember, whatever option they choose, whether that’s starting a new job, course or apprenticeship, their lives are about to change a lot too, and you’ll have a lot to share with each other about the new experiences you’re having.</a:t>
            </a:r>
          </a:p>
          <a:p>
            <a:pPr marL="0" indent="0">
              <a:buNone/>
            </a:pPr>
            <a:endParaRPr lang="en-GB" sz="1800" dirty="0"/>
          </a:p>
          <a:p>
            <a:pPr marL="0" indent="0">
              <a:buNone/>
            </a:pPr>
            <a:r>
              <a:rPr lang="en-GB" sz="1800" dirty="0"/>
              <a:t>You’re not leaving them ‘behind’. Your </a:t>
            </a:r>
            <a:r>
              <a:rPr lang="en-GB" sz="1800" dirty="0" err="1"/>
              <a:t>Whatsapp</a:t>
            </a:r>
            <a:r>
              <a:rPr lang="en-GB" sz="1800" dirty="0"/>
              <a:t> will still be busy with chat. </a:t>
            </a:r>
          </a:p>
          <a:p>
            <a:pPr marL="0" indent="0">
              <a:buNone/>
            </a:pPr>
            <a:r>
              <a:rPr lang="en-GB" sz="1800" dirty="0"/>
              <a:t>If they decide to stay living at home, you can still visit them at the weekends when you see your parents, or they can some and see you at university and explore a new town/city! </a:t>
            </a:r>
          </a:p>
          <a:p>
            <a:pPr marL="0" indent="0">
              <a:buNone/>
            </a:pPr>
            <a:endParaRPr lang="en-GB" sz="1800" dirty="0"/>
          </a:p>
          <a:p>
            <a:pPr marL="0" indent="0">
              <a:buNone/>
            </a:pPr>
            <a:r>
              <a:rPr lang="en-GB" sz="1800" dirty="0"/>
              <a:t>They might be looking at different universities/moving away from home themselves. So long as you don’t mind sleeping on their floor, it might be a great opportunity to go and see places around the country that you haven’t visited before.</a:t>
            </a:r>
          </a:p>
          <a:p>
            <a:pPr marL="0" indent="0">
              <a:buNone/>
            </a:pPr>
            <a:endParaRPr lang="en-GB" sz="1800" dirty="0"/>
          </a:p>
        </p:txBody>
      </p:sp>
    </p:spTree>
    <p:extLst>
      <p:ext uri="{BB962C8B-B14F-4D97-AF65-F5344CB8AC3E}">
        <p14:creationId xmlns:p14="http://schemas.microsoft.com/office/powerpoint/2010/main" val="339836388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38E42D-5E25-4848-9F87-05F91CA5E6D2}"/>
              </a:ext>
            </a:extLst>
          </p:cNvPr>
          <p:cNvSpPr>
            <a:spLocks noGrp="1"/>
          </p:cNvSpPr>
          <p:nvPr>
            <p:ph idx="11"/>
          </p:nvPr>
        </p:nvSpPr>
        <p:spPr>
          <a:xfrm>
            <a:off x="541678" y="548680"/>
            <a:ext cx="7846746" cy="1152128"/>
          </a:xfrm>
        </p:spPr>
        <p:txBody>
          <a:bodyPr anchor="ctr"/>
          <a:lstStyle/>
          <a:p>
            <a:pPr marL="514350" indent="-514350">
              <a:buFont typeface="+mj-lt"/>
              <a:buAutoNum type="arabicPeriod" startAt="3"/>
            </a:pPr>
            <a:r>
              <a:rPr lang="en-US" sz="2800" b="1" u="sng" dirty="0"/>
              <a:t>“I’d be leaving my boyfriend/girlfriend behind”</a:t>
            </a:r>
          </a:p>
        </p:txBody>
      </p:sp>
      <p:sp>
        <p:nvSpPr>
          <p:cNvPr id="4" name="Content Placeholder 3">
            <a:extLst>
              <a:ext uri="{FF2B5EF4-FFF2-40B4-BE49-F238E27FC236}">
                <a16:creationId xmlns:a16="http://schemas.microsoft.com/office/drawing/2014/main" id="{28102BFE-8048-4624-BA5D-D479CBA754B6}"/>
              </a:ext>
            </a:extLst>
          </p:cNvPr>
          <p:cNvSpPr>
            <a:spLocks noGrp="1"/>
          </p:cNvSpPr>
          <p:nvPr>
            <p:ph idx="12"/>
          </p:nvPr>
        </p:nvSpPr>
        <p:spPr>
          <a:xfrm>
            <a:off x="541678" y="1988840"/>
            <a:ext cx="8395673" cy="3672408"/>
          </a:xfrm>
        </p:spPr>
        <p:txBody>
          <a:bodyPr/>
          <a:lstStyle/>
          <a:p>
            <a:pPr marL="0" indent="0">
              <a:buNone/>
            </a:pPr>
            <a:r>
              <a:rPr lang="en-GB" sz="1800" dirty="0"/>
              <a:t>We always try to emphasise that you’ve got to make the decision that’s going to be the best for </a:t>
            </a:r>
            <a:r>
              <a:rPr lang="en-GB" sz="1800" i="1" dirty="0"/>
              <a:t>you</a:t>
            </a:r>
            <a:r>
              <a:rPr lang="en-GB" sz="1800" dirty="0"/>
              <a:t>, not somebody else. </a:t>
            </a:r>
          </a:p>
          <a:p>
            <a:pPr marL="0" indent="0">
              <a:buNone/>
            </a:pPr>
            <a:endParaRPr lang="en-GB" sz="1800" dirty="0"/>
          </a:p>
          <a:p>
            <a:pPr marL="0" indent="0">
              <a:buNone/>
            </a:pPr>
            <a:r>
              <a:rPr lang="en-GB" sz="1800" dirty="0"/>
              <a:t>You can always visit them at home at the weekends, and they can always come and stay with you at uni. There is even shared family accommodation if you wanted to pair up together and go to the same university. </a:t>
            </a:r>
          </a:p>
          <a:p>
            <a:pPr marL="0" indent="0">
              <a:buNone/>
            </a:pPr>
            <a:endParaRPr lang="en-GB" sz="1800" dirty="0"/>
          </a:p>
          <a:p>
            <a:pPr marL="0" indent="0">
              <a:buNone/>
            </a:pPr>
            <a:r>
              <a:rPr lang="en-GB" sz="1800" dirty="0"/>
              <a:t>Take them with you to look around universities so they are involved with your decision.</a:t>
            </a:r>
          </a:p>
          <a:p>
            <a:pPr marL="0" indent="0">
              <a:buNone/>
            </a:pPr>
            <a:endParaRPr lang="en-GB" sz="1800" dirty="0"/>
          </a:p>
          <a:p>
            <a:pPr marL="0" indent="0">
              <a:buNone/>
            </a:pPr>
            <a:r>
              <a:rPr lang="en-GB" sz="1800" dirty="0"/>
              <a:t>If it’s meant to be it will last.</a:t>
            </a:r>
          </a:p>
          <a:p>
            <a:pPr marL="0" indent="0">
              <a:buNone/>
            </a:pPr>
            <a:endParaRPr lang="en-GB" sz="1800" dirty="0"/>
          </a:p>
        </p:txBody>
      </p:sp>
    </p:spTree>
    <p:extLst>
      <p:ext uri="{BB962C8B-B14F-4D97-AF65-F5344CB8AC3E}">
        <p14:creationId xmlns:p14="http://schemas.microsoft.com/office/powerpoint/2010/main" val="3796629503"/>
      </p:ext>
    </p:extLst>
  </p:cSld>
  <p:clrMapOvr>
    <a:masterClrMapping/>
  </p:clrMapOvr>
  <p:transition>
    <p:fade/>
  </p:transition>
</p:sld>
</file>

<file path=ppt/theme/theme1.xml><?xml version="1.0" encoding="utf-8"?>
<a:theme xmlns:a="http://schemas.openxmlformats.org/drawingml/2006/main" name="UoR Theme">
  <a:themeElements>
    <a:clrScheme name="2020">
      <a:dk1>
        <a:sysClr val="windowText" lastClr="000000"/>
      </a:dk1>
      <a:lt1>
        <a:sysClr val="window" lastClr="FFFFFF"/>
      </a:lt1>
      <a:dk2>
        <a:srgbClr val="44546A"/>
      </a:dk2>
      <a:lt2>
        <a:srgbClr val="E7E6E6"/>
      </a:lt2>
      <a:accent1>
        <a:srgbClr val="D2515E"/>
      </a:accent1>
      <a:accent2>
        <a:srgbClr val="E56849"/>
      </a:accent2>
      <a:accent3>
        <a:srgbClr val="FDCF41"/>
      </a:accent3>
      <a:accent4>
        <a:srgbClr val="97A926"/>
      </a:accent4>
      <a:accent5>
        <a:srgbClr val="5EA59A"/>
      </a:accent5>
      <a:accent6>
        <a:srgbClr val="216A95"/>
      </a:accent6>
      <a:hlink>
        <a:srgbClr val="424F90"/>
      </a:hlink>
      <a:folHlink>
        <a:srgbClr val="955864"/>
      </a:folHlink>
    </a:clrScheme>
    <a:fontScheme name="Custom 1">
      <a:majorFont>
        <a:latin typeface="Effra Bold"/>
        <a:ea typeface=""/>
        <a:cs typeface=""/>
      </a:majorFont>
      <a:minorFont>
        <a:latin typeface="Eff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8100">
          <a:solidFill>
            <a:schemeClr val="accent1"/>
          </a:solidFill>
        </a:ln>
      </a:spPr>
      <a:bodyPr wrap="none">
        <a:spAutoFit/>
      </a:bodyPr>
      <a:lstStyle>
        <a:defPPr>
          <a:defRPr dirty="0">
            <a:solidFill>
              <a:schemeClr val="tx2"/>
            </a:solidFill>
            <a:latin typeface="+mn-lt"/>
          </a:defRPr>
        </a:defPPr>
      </a:lstStyle>
    </a:spDef>
    <a:lnDef>
      <a:spPr bwMode="auto">
        <a:noFill/>
        <a:ln w="3810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a:lstStyle/>
    </a:lnDef>
    <a:txDef>
      <a:spPr>
        <a:noFill/>
      </a:spPr>
      <a:bodyPr wrap="square" rtlCol="0">
        <a:spAutoFit/>
      </a:bodyPr>
      <a:lstStyle>
        <a:defPPr>
          <a:defRPr dirty="0" smtClean="0">
            <a:solidFill>
              <a:schemeClr val="tx2"/>
            </a:solidFill>
            <a:latin typeface="+mn-lt"/>
          </a:defRPr>
        </a:defPPr>
      </a:lstStyle>
    </a:txDef>
  </a:objectDefaults>
  <a:extraClrSchemeLst>
    <a:extraClrScheme>
      <a:clrScheme name="UoR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Orange">
        <a:dk1>
          <a:srgbClr val="50535A"/>
        </a:dk1>
        <a:lt1>
          <a:srgbClr val="FFFFFF"/>
        </a:lt1>
        <a:dk2>
          <a:srgbClr val="000000"/>
        </a:dk2>
        <a:lt2>
          <a:srgbClr val="E0E0E1"/>
        </a:lt2>
        <a:accent1>
          <a:srgbClr val="EF7945"/>
        </a:accent1>
        <a:accent2>
          <a:srgbClr val="D2002E"/>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Jade">
        <a:dk1>
          <a:srgbClr val="50535A"/>
        </a:dk1>
        <a:lt1>
          <a:srgbClr val="FFFFFF"/>
        </a:lt1>
        <a:dk2>
          <a:srgbClr val="000000"/>
        </a:dk2>
        <a:lt2>
          <a:srgbClr val="E0E0E1"/>
        </a:lt2>
        <a:accent1>
          <a:srgbClr val="009A84"/>
        </a:accent1>
        <a:accent2>
          <a:srgbClr val="EF7945"/>
        </a:accent2>
        <a:accent3>
          <a:srgbClr val="D2002E"/>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Green">
        <a:dk1>
          <a:srgbClr val="50535A"/>
        </a:dk1>
        <a:lt1>
          <a:srgbClr val="FFFFFF"/>
        </a:lt1>
        <a:dk2>
          <a:srgbClr val="000000"/>
        </a:dk2>
        <a:lt2>
          <a:srgbClr val="E0E0E1"/>
        </a:lt2>
        <a:accent1>
          <a:srgbClr val="8ABD24"/>
        </a:accent1>
        <a:accent2>
          <a:srgbClr val="EF7945"/>
        </a:accent2>
        <a:accent3>
          <a:srgbClr val="009A84"/>
        </a:accent3>
        <a:accent4>
          <a:srgbClr val="D2002E"/>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Cyan">
        <a:dk1>
          <a:srgbClr val="50535A"/>
        </a:dk1>
        <a:lt1>
          <a:srgbClr val="FFFFFF"/>
        </a:lt1>
        <a:dk2>
          <a:srgbClr val="000000"/>
        </a:dk2>
        <a:lt2>
          <a:srgbClr val="E0E0E1"/>
        </a:lt2>
        <a:accent1>
          <a:srgbClr val="00AEEF"/>
        </a:accent1>
        <a:accent2>
          <a:srgbClr val="EF7945"/>
        </a:accent2>
        <a:accent3>
          <a:srgbClr val="009A84"/>
        </a:accent3>
        <a:accent4>
          <a:srgbClr val="8ABD24"/>
        </a:accent4>
        <a:accent5>
          <a:srgbClr val="D2002E"/>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urple">
        <a:dk1>
          <a:srgbClr val="50535A"/>
        </a:dk1>
        <a:lt1>
          <a:srgbClr val="FFFFFF"/>
        </a:lt1>
        <a:dk2>
          <a:srgbClr val="000000"/>
        </a:dk2>
        <a:lt2>
          <a:srgbClr val="E0E0E1"/>
        </a:lt2>
        <a:accent1>
          <a:srgbClr val="79679C"/>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ink">
        <a:dk1>
          <a:srgbClr val="50535A"/>
        </a:dk1>
        <a:lt1>
          <a:srgbClr val="FFFFFF"/>
        </a:lt1>
        <a:dk2>
          <a:srgbClr val="000000"/>
        </a:dk2>
        <a:lt2>
          <a:srgbClr val="E0E0E1"/>
        </a:lt2>
        <a:accent1>
          <a:srgbClr val="E6007E"/>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22848 UOR PPT standard HT v6.potx" id="{CEFEA074-D3AB-4F5D-847D-E410D972E27D}" vid="{B30DEDDB-CD2F-4B41-B102-188A90ADC8C4}"/>
    </a:ext>
  </a:extLst>
</a:theme>
</file>

<file path=ppt/theme/theme2.xml><?xml version="1.0" encoding="utf-8"?>
<a:theme xmlns:a="http://schemas.openxmlformats.org/drawingml/2006/main" name="1_UoR Theme off-white background">
  <a:themeElements>
    <a:clrScheme name="UoR colours black hyperlink text">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000000"/>
      </a:hlink>
      <a:folHlink>
        <a:srgbClr val="747478"/>
      </a:folHlink>
    </a:clrScheme>
    <a:fontScheme name="Custom 1">
      <a:majorFont>
        <a:latin typeface="Effra Bold"/>
        <a:ea typeface=""/>
        <a:cs typeface=""/>
      </a:majorFont>
      <a:minorFont>
        <a:latin typeface="Eff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8100">
          <a:solidFill>
            <a:schemeClr val="accent1"/>
          </a:solidFill>
        </a:ln>
      </a:spPr>
      <a:bodyPr wrap="none">
        <a:spAutoFit/>
      </a:bodyPr>
      <a:lstStyle>
        <a:defPPr>
          <a:defRPr dirty="0">
            <a:solidFill>
              <a:schemeClr val="tx2"/>
            </a:solidFill>
            <a:latin typeface="+mn-lt"/>
          </a:defRPr>
        </a:defPPr>
      </a:lstStyle>
    </a:spDef>
    <a:lnDef>
      <a:spPr bwMode="auto">
        <a:noFill/>
        <a:ln w="3810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a:lstStyle/>
    </a:lnDef>
    <a:txDef>
      <a:spPr>
        <a:noFill/>
      </a:spPr>
      <a:bodyPr wrap="square" rtlCol="0">
        <a:spAutoFit/>
      </a:bodyPr>
      <a:lstStyle>
        <a:defPPr>
          <a:defRPr dirty="0" smtClean="0">
            <a:solidFill>
              <a:schemeClr val="tx2"/>
            </a:solidFill>
            <a:latin typeface="+mn-lt"/>
          </a:defRPr>
        </a:defPPr>
      </a:lstStyle>
    </a:txDef>
  </a:objectDefaults>
  <a:extraClrSchemeLst>
    <a:extraClrScheme>
      <a:clrScheme name="UoR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Orange">
        <a:dk1>
          <a:srgbClr val="50535A"/>
        </a:dk1>
        <a:lt1>
          <a:srgbClr val="FFFFFF"/>
        </a:lt1>
        <a:dk2>
          <a:srgbClr val="000000"/>
        </a:dk2>
        <a:lt2>
          <a:srgbClr val="E0E0E1"/>
        </a:lt2>
        <a:accent1>
          <a:srgbClr val="EF7945"/>
        </a:accent1>
        <a:accent2>
          <a:srgbClr val="D2002E"/>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Jade">
        <a:dk1>
          <a:srgbClr val="50535A"/>
        </a:dk1>
        <a:lt1>
          <a:srgbClr val="FFFFFF"/>
        </a:lt1>
        <a:dk2>
          <a:srgbClr val="000000"/>
        </a:dk2>
        <a:lt2>
          <a:srgbClr val="E0E0E1"/>
        </a:lt2>
        <a:accent1>
          <a:srgbClr val="009A84"/>
        </a:accent1>
        <a:accent2>
          <a:srgbClr val="EF7945"/>
        </a:accent2>
        <a:accent3>
          <a:srgbClr val="D2002E"/>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Green">
        <a:dk1>
          <a:srgbClr val="50535A"/>
        </a:dk1>
        <a:lt1>
          <a:srgbClr val="FFFFFF"/>
        </a:lt1>
        <a:dk2>
          <a:srgbClr val="000000"/>
        </a:dk2>
        <a:lt2>
          <a:srgbClr val="E0E0E1"/>
        </a:lt2>
        <a:accent1>
          <a:srgbClr val="8ABD24"/>
        </a:accent1>
        <a:accent2>
          <a:srgbClr val="EF7945"/>
        </a:accent2>
        <a:accent3>
          <a:srgbClr val="009A84"/>
        </a:accent3>
        <a:accent4>
          <a:srgbClr val="D2002E"/>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Cyan">
        <a:dk1>
          <a:srgbClr val="50535A"/>
        </a:dk1>
        <a:lt1>
          <a:srgbClr val="FFFFFF"/>
        </a:lt1>
        <a:dk2>
          <a:srgbClr val="000000"/>
        </a:dk2>
        <a:lt2>
          <a:srgbClr val="E0E0E1"/>
        </a:lt2>
        <a:accent1>
          <a:srgbClr val="00AEEF"/>
        </a:accent1>
        <a:accent2>
          <a:srgbClr val="EF7945"/>
        </a:accent2>
        <a:accent3>
          <a:srgbClr val="009A84"/>
        </a:accent3>
        <a:accent4>
          <a:srgbClr val="8ABD24"/>
        </a:accent4>
        <a:accent5>
          <a:srgbClr val="D2002E"/>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urple">
        <a:dk1>
          <a:srgbClr val="50535A"/>
        </a:dk1>
        <a:lt1>
          <a:srgbClr val="FFFFFF"/>
        </a:lt1>
        <a:dk2>
          <a:srgbClr val="000000"/>
        </a:dk2>
        <a:lt2>
          <a:srgbClr val="E0E0E1"/>
        </a:lt2>
        <a:accent1>
          <a:srgbClr val="79679C"/>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ink">
        <a:dk1>
          <a:srgbClr val="50535A"/>
        </a:dk1>
        <a:lt1>
          <a:srgbClr val="FFFFFF"/>
        </a:lt1>
        <a:dk2>
          <a:srgbClr val="000000"/>
        </a:dk2>
        <a:lt2>
          <a:srgbClr val="E0E0E1"/>
        </a:lt2>
        <a:accent1>
          <a:srgbClr val="E6007E"/>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22848 UOR PPT standard HT v6.potx" id="{CEFEA074-D3AB-4F5D-847D-E410D972E27D}" vid="{C9DC04A4-0CAC-4C88-9061-C3D883DD65D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C4BA174CC79004CAFE417162D836E52" ma:contentTypeVersion="12" ma:contentTypeDescription="Create a new document." ma:contentTypeScope="" ma:versionID="64176ec338838d9fb96eefb2a850f839">
  <xsd:schema xmlns:xsd="http://www.w3.org/2001/XMLSchema" xmlns:xs="http://www.w3.org/2001/XMLSchema" xmlns:p="http://schemas.microsoft.com/office/2006/metadata/properties" xmlns:ns2="a5fbc626-e2b5-4415-86de-6616ec8df65f" xmlns:ns3="5d04adec-f6b2-4bb3-85a2-50df14d8aead" targetNamespace="http://schemas.microsoft.com/office/2006/metadata/properties" ma:root="true" ma:fieldsID="511bf0b5e622d519749bfb0b9b8e4733" ns2:_="" ns3:_="">
    <xsd:import namespace="a5fbc626-e2b5-4415-86de-6616ec8df65f"/>
    <xsd:import namespace="5d04adec-f6b2-4bb3-85a2-50df14d8aea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fbc626-e2b5-4415-86de-6616ec8df6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d04adec-f6b2-4bb3-85a2-50df14d8aea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DA6C753-E401-4FA0-A95D-555D1C19DF66}">
  <ds:schemaRefs>
    <ds:schemaRef ds:uri="http://schemas.microsoft.com/office/infopath/2007/PartnerControls"/>
    <ds:schemaRef ds:uri="http://purl.org/dc/elements/1.1/"/>
    <ds:schemaRef ds:uri="5d04adec-f6b2-4bb3-85a2-50df14d8aead"/>
    <ds:schemaRef ds:uri="http://purl.org/dc/terms/"/>
    <ds:schemaRef ds:uri="http://purl.org/dc/dcmitype/"/>
    <ds:schemaRef ds:uri="http://schemas.microsoft.com/office/2006/documentManagement/types"/>
    <ds:schemaRef ds:uri="http://schemas.microsoft.com/office/2006/metadata/properties"/>
    <ds:schemaRef ds:uri="http://schemas.openxmlformats.org/package/2006/metadata/core-properties"/>
    <ds:schemaRef ds:uri="a5fbc626-e2b5-4415-86de-6616ec8df65f"/>
    <ds:schemaRef ds:uri="http://www.w3.org/XML/1998/namespace"/>
  </ds:schemaRefs>
</ds:datastoreItem>
</file>

<file path=customXml/itemProps2.xml><?xml version="1.0" encoding="utf-8"?>
<ds:datastoreItem xmlns:ds="http://schemas.openxmlformats.org/officeDocument/2006/customXml" ds:itemID="{8CB47077-7776-4DEA-BE0F-90B31EDD12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fbc626-e2b5-4415-86de-6616ec8df65f"/>
    <ds:schemaRef ds:uri="5d04adec-f6b2-4bb3-85a2-50df14d8ae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5A0E629-20F3-4F87-9785-5DD9D7A1BB5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879</Words>
  <Application>Microsoft Office PowerPoint</Application>
  <PresentationFormat>On-screen Show (4:3)</PresentationFormat>
  <Paragraphs>79</Paragraphs>
  <Slides>11</Slides>
  <Notes>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11</vt:i4>
      </vt:variant>
    </vt:vector>
  </HeadingPairs>
  <TitlesOfParts>
    <vt:vector size="16" baseType="lpstr">
      <vt:lpstr>Effra</vt:lpstr>
      <vt:lpstr>Arial Bold</vt:lpstr>
      <vt:lpstr>Arial</vt:lpstr>
      <vt:lpstr>UoR Theme</vt:lpstr>
      <vt:lpstr>1_UoR Theme off-white background</vt:lpstr>
      <vt:lpstr>Living Away At University</vt:lpstr>
      <vt:lpstr>WHAT WE WILL COVER </vt:lpstr>
      <vt:lpstr>What does ‘student life’ look like?</vt:lpstr>
      <vt:lpstr>“Being a student means…”:</vt:lpstr>
      <vt:lpstr>Should I move away – what is there to gain?</vt:lpstr>
      <vt:lpstr>I don’t want to move away…</vt:lpstr>
      <vt:lpstr>PowerPoint Presentation</vt:lpstr>
      <vt:lpstr>PowerPoint Presentation</vt:lpstr>
      <vt:lpstr>PowerPoint Presentation</vt:lpstr>
      <vt:lpstr>PowerPoint Presentation</vt:lpstr>
      <vt:lpstr>Good Luck!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Living away at uni</dc:title>
  <dc:creator>Sally Pardoe</dc:creator>
  <cp:lastModifiedBy>Lydia Heenan</cp:lastModifiedBy>
  <cp:revision>17</cp:revision>
  <dcterms:created xsi:type="dcterms:W3CDTF">2020-11-25T10:46:12Z</dcterms:created>
  <dcterms:modified xsi:type="dcterms:W3CDTF">2025-11-10T13:32:10Z</dcterms:modified>
</cp:coreProperties>
</file>